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039" autoAdjust="0"/>
    <p:restoredTop sz="94660"/>
  </p:normalViewPr>
  <p:slideViewPr>
    <p:cSldViewPr snapToGrid="0">
      <p:cViewPr varScale="1">
        <p:scale>
          <a:sx n="89" d="100"/>
          <a:sy n="89" d="100"/>
        </p:scale>
        <p:origin x="-29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FBDFB5-5008-47E8-A9BD-459CA290D1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A22F14B-E32D-4829-B5D7-D85BAD36B4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3871CC6-49F1-4E52-B7ED-42A87BA098C9}"/>
              </a:ext>
            </a:extLst>
          </p:cNvPr>
          <p:cNvSpPr>
            <a:spLocks noGrp="1"/>
          </p:cNvSpPr>
          <p:nvPr>
            <p:ph type="dt" sz="half" idx="10"/>
          </p:nvPr>
        </p:nvSpPr>
        <p:spPr/>
        <p:txBody>
          <a:bodyPr/>
          <a:lstStyle/>
          <a:p>
            <a:fld id="{65DCEAF3-CEB8-4EBE-ABFB-21EE047FE534}" type="datetimeFigureOut">
              <a:rPr lang="en-US" smtClean="0"/>
              <a:pPr/>
              <a:t>14-Feb-22</a:t>
            </a:fld>
            <a:endParaRPr lang="en-US"/>
          </a:p>
        </p:txBody>
      </p:sp>
      <p:sp>
        <p:nvSpPr>
          <p:cNvPr id="5" name="Footer Placeholder 4">
            <a:extLst>
              <a:ext uri="{FF2B5EF4-FFF2-40B4-BE49-F238E27FC236}">
                <a16:creationId xmlns:a16="http://schemas.microsoft.com/office/drawing/2014/main" xmlns="" id="{98793B74-C1F8-465D-BED0-27D186413B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B343CF8-6146-42DC-8EA6-A44F63AB1263}"/>
              </a:ext>
            </a:extLst>
          </p:cNvPr>
          <p:cNvSpPr>
            <a:spLocks noGrp="1"/>
          </p:cNvSpPr>
          <p:nvPr>
            <p:ph type="sldNum" sz="quarter" idx="12"/>
          </p:nvPr>
        </p:nvSpPr>
        <p:spPr/>
        <p:txBody>
          <a:bodyPr/>
          <a:lstStyle/>
          <a:p>
            <a:fld id="{98191301-B482-4A8F-BC0E-285533C144E3}" type="slidenum">
              <a:rPr lang="en-US" smtClean="0"/>
              <a:pPr/>
              <a:t>‹#›</a:t>
            </a:fld>
            <a:endParaRPr lang="en-US"/>
          </a:p>
        </p:txBody>
      </p:sp>
    </p:spTree>
    <p:extLst>
      <p:ext uri="{BB962C8B-B14F-4D97-AF65-F5344CB8AC3E}">
        <p14:creationId xmlns:p14="http://schemas.microsoft.com/office/powerpoint/2010/main" xmlns="" val="781900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D1F049-0598-43DB-83D1-43B14FC3A2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6A70B9A-A8E6-46D7-AB5F-7CE754FC17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7A7DF9-E8B0-4B24-BD77-F0703DCCC87F}"/>
              </a:ext>
            </a:extLst>
          </p:cNvPr>
          <p:cNvSpPr>
            <a:spLocks noGrp="1"/>
          </p:cNvSpPr>
          <p:nvPr>
            <p:ph type="dt" sz="half" idx="10"/>
          </p:nvPr>
        </p:nvSpPr>
        <p:spPr/>
        <p:txBody>
          <a:bodyPr/>
          <a:lstStyle/>
          <a:p>
            <a:fld id="{65DCEAF3-CEB8-4EBE-ABFB-21EE047FE534}" type="datetimeFigureOut">
              <a:rPr lang="en-US" smtClean="0"/>
              <a:pPr/>
              <a:t>14-Feb-22</a:t>
            </a:fld>
            <a:endParaRPr lang="en-US"/>
          </a:p>
        </p:txBody>
      </p:sp>
      <p:sp>
        <p:nvSpPr>
          <p:cNvPr id="5" name="Footer Placeholder 4">
            <a:extLst>
              <a:ext uri="{FF2B5EF4-FFF2-40B4-BE49-F238E27FC236}">
                <a16:creationId xmlns:a16="http://schemas.microsoft.com/office/drawing/2014/main" xmlns="" id="{B09645D9-D8EF-4303-A014-85E665B7A5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03B757C-522D-447E-891B-E54EA71C545D}"/>
              </a:ext>
            </a:extLst>
          </p:cNvPr>
          <p:cNvSpPr>
            <a:spLocks noGrp="1"/>
          </p:cNvSpPr>
          <p:nvPr>
            <p:ph type="sldNum" sz="quarter" idx="12"/>
          </p:nvPr>
        </p:nvSpPr>
        <p:spPr/>
        <p:txBody>
          <a:bodyPr/>
          <a:lstStyle/>
          <a:p>
            <a:fld id="{98191301-B482-4A8F-BC0E-285533C144E3}" type="slidenum">
              <a:rPr lang="en-US" smtClean="0"/>
              <a:pPr/>
              <a:t>‹#›</a:t>
            </a:fld>
            <a:endParaRPr lang="en-US"/>
          </a:p>
        </p:txBody>
      </p:sp>
    </p:spTree>
    <p:extLst>
      <p:ext uri="{BB962C8B-B14F-4D97-AF65-F5344CB8AC3E}">
        <p14:creationId xmlns:p14="http://schemas.microsoft.com/office/powerpoint/2010/main" xmlns="" val="989825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12FEF6A-E8B7-4F80-B2EC-22DF85A2AA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4524B32-5BB9-4E31-99EC-5EA3DF90C7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FAF0D9D-463D-4B24-AB9C-178D88E30459}"/>
              </a:ext>
            </a:extLst>
          </p:cNvPr>
          <p:cNvSpPr>
            <a:spLocks noGrp="1"/>
          </p:cNvSpPr>
          <p:nvPr>
            <p:ph type="dt" sz="half" idx="10"/>
          </p:nvPr>
        </p:nvSpPr>
        <p:spPr/>
        <p:txBody>
          <a:bodyPr/>
          <a:lstStyle/>
          <a:p>
            <a:fld id="{65DCEAF3-CEB8-4EBE-ABFB-21EE047FE534}" type="datetimeFigureOut">
              <a:rPr lang="en-US" smtClean="0"/>
              <a:pPr/>
              <a:t>14-Feb-22</a:t>
            </a:fld>
            <a:endParaRPr lang="en-US"/>
          </a:p>
        </p:txBody>
      </p:sp>
      <p:sp>
        <p:nvSpPr>
          <p:cNvPr id="5" name="Footer Placeholder 4">
            <a:extLst>
              <a:ext uri="{FF2B5EF4-FFF2-40B4-BE49-F238E27FC236}">
                <a16:creationId xmlns:a16="http://schemas.microsoft.com/office/drawing/2014/main" xmlns="" id="{26AE76DD-7B27-40AC-948E-5DC2442761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B4D880F-6B90-4B70-A792-1BAB35381D25}"/>
              </a:ext>
            </a:extLst>
          </p:cNvPr>
          <p:cNvSpPr>
            <a:spLocks noGrp="1"/>
          </p:cNvSpPr>
          <p:nvPr>
            <p:ph type="sldNum" sz="quarter" idx="12"/>
          </p:nvPr>
        </p:nvSpPr>
        <p:spPr/>
        <p:txBody>
          <a:bodyPr/>
          <a:lstStyle/>
          <a:p>
            <a:fld id="{98191301-B482-4A8F-BC0E-285533C144E3}" type="slidenum">
              <a:rPr lang="en-US" smtClean="0"/>
              <a:pPr/>
              <a:t>‹#›</a:t>
            </a:fld>
            <a:endParaRPr lang="en-US"/>
          </a:p>
        </p:txBody>
      </p:sp>
    </p:spTree>
    <p:extLst>
      <p:ext uri="{BB962C8B-B14F-4D97-AF65-F5344CB8AC3E}">
        <p14:creationId xmlns:p14="http://schemas.microsoft.com/office/powerpoint/2010/main" xmlns="" val="3190929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E4254B-7F1B-4DAB-85DC-B4A8417320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84DC0B5-32F7-4229-9009-DB58807E66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7B2B47F-E3CB-44BD-90F9-551307E42AAC}"/>
              </a:ext>
            </a:extLst>
          </p:cNvPr>
          <p:cNvSpPr>
            <a:spLocks noGrp="1"/>
          </p:cNvSpPr>
          <p:nvPr>
            <p:ph type="dt" sz="half" idx="10"/>
          </p:nvPr>
        </p:nvSpPr>
        <p:spPr/>
        <p:txBody>
          <a:bodyPr/>
          <a:lstStyle/>
          <a:p>
            <a:fld id="{65DCEAF3-CEB8-4EBE-ABFB-21EE047FE534}" type="datetimeFigureOut">
              <a:rPr lang="en-US" smtClean="0"/>
              <a:pPr/>
              <a:t>14-Feb-22</a:t>
            </a:fld>
            <a:endParaRPr lang="en-US"/>
          </a:p>
        </p:txBody>
      </p:sp>
      <p:sp>
        <p:nvSpPr>
          <p:cNvPr id="5" name="Footer Placeholder 4">
            <a:extLst>
              <a:ext uri="{FF2B5EF4-FFF2-40B4-BE49-F238E27FC236}">
                <a16:creationId xmlns:a16="http://schemas.microsoft.com/office/drawing/2014/main" xmlns="" id="{FBCB6E38-221C-4BCE-AE4C-85CA40FF5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E2618B0-7E00-40AB-A884-EC3D5DD306FD}"/>
              </a:ext>
            </a:extLst>
          </p:cNvPr>
          <p:cNvSpPr>
            <a:spLocks noGrp="1"/>
          </p:cNvSpPr>
          <p:nvPr>
            <p:ph type="sldNum" sz="quarter" idx="12"/>
          </p:nvPr>
        </p:nvSpPr>
        <p:spPr/>
        <p:txBody>
          <a:bodyPr/>
          <a:lstStyle/>
          <a:p>
            <a:fld id="{98191301-B482-4A8F-BC0E-285533C144E3}" type="slidenum">
              <a:rPr lang="en-US" smtClean="0"/>
              <a:pPr/>
              <a:t>‹#›</a:t>
            </a:fld>
            <a:endParaRPr lang="en-US"/>
          </a:p>
        </p:txBody>
      </p:sp>
    </p:spTree>
    <p:extLst>
      <p:ext uri="{BB962C8B-B14F-4D97-AF65-F5344CB8AC3E}">
        <p14:creationId xmlns:p14="http://schemas.microsoft.com/office/powerpoint/2010/main" xmlns="" val="749950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7A2CA8-D6C9-451A-A73F-4C36DBCAB5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23E544A-4DB7-416E-840B-9534AFEAC4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8A01DEC-C3CB-4AF1-8528-332A451E3996}"/>
              </a:ext>
            </a:extLst>
          </p:cNvPr>
          <p:cNvSpPr>
            <a:spLocks noGrp="1"/>
          </p:cNvSpPr>
          <p:nvPr>
            <p:ph type="dt" sz="half" idx="10"/>
          </p:nvPr>
        </p:nvSpPr>
        <p:spPr/>
        <p:txBody>
          <a:bodyPr/>
          <a:lstStyle/>
          <a:p>
            <a:fld id="{65DCEAF3-CEB8-4EBE-ABFB-21EE047FE534}" type="datetimeFigureOut">
              <a:rPr lang="en-US" smtClean="0"/>
              <a:pPr/>
              <a:t>14-Feb-22</a:t>
            </a:fld>
            <a:endParaRPr lang="en-US"/>
          </a:p>
        </p:txBody>
      </p:sp>
      <p:sp>
        <p:nvSpPr>
          <p:cNvPr id="5" name="Footer Placeholder 4">
            <a:extLst>
              <a:ext uri="{FF2B5EF4-FFF2-40B4-BE49-F238E27FC236}">
                <a16:creationId xmlns:a16="http://schemas.microsoft.com/office/drawing/2014/main" xmlns="" id="{202272E1-A488-4FF1-899D-EABFFEE64A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A4AE5E8-7F15-4061-B67F-E909B97C6202}"/>
              </a:ext>
            </a:extLst>
          </p:cNvPr>
          <p:cNvSpPr>
            <a:spLocks noGrp="1"/>
          </p:cNvSpPr>
          <p:nvPr>
            <p:ph type="sldNum" sz="quarter" idx="12"/>
          </p:nvPr>
        </p:nvSpPr>
        <p:spPr/>
        <p:txBody>
          <a:bodyPr/>
          <a:lstStyle/>
          <a:p>
            <a:fld id="{98191301-B482-4A8F-BC0E-285533C144E3}" type="slidenum">
              <a:rPr lang="en-US" smtClean="0"/>
              <a:pPr/>
              <a:t>‹#›</a:t>
            </a:fld>
            <a:endParaRPr lang="en-US"/>
          </a:p>
        </p:txBody>
      </p:sp>
    </p:spTree>
    <p:extLst>
      <p:ext uri="{BB962C8B-B14F-4D97-AF65-F5344CB8AC3E}">
        <p14:creationId xmlns:p14="http://schemas.microsoft.com/office/powerpoint/2010/main" xmlns="" val="3855258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5D885B-75BA-43CA-AFDD-8FF688DDAD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E6D1DA1-8DD3-4A5E-8DAE-DEEFDAA964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35F7E42-45DD-474C-87DB-1A6CF21520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D33E335-4B20-4E0D-B3A0-320AD1C44023}"/>
              </a:ext>
            </a:extLst>
          </p:cNvPr>
          <p:cNvSpPr>
            <a:spLocks noGrp="1"/>
          </p:cNvSpPr>
          <p:nvPr>
            <p:ph type="dt" sz="half" idx="10"/>
          </p:nvPr>
        </p:nvSpPr>
        <p:spPr/>
        <p:txBody>
          <a:bodyPr/>
          <a:lstStyle/>
          <a:p>
            <a:fld id="{65DCEAF3-CEB8-4EBE-ABFB-21EE047FE534}" type="datetimeFigureOut">
              <a:rPr lang="en-US" smtClean="0"/>
              <a:pPr/>
              <a:t>14-Feb-22</a:t>
            </a:fld>
            <a:endParaRPr lang="en-US"/>
          </a:p>
        </p:txBody>
      </p:sp>
      <p:sp>
        <p:nvSpPr>
          <p:cNvPr id="6" name="Footer Placeholder 5">
            <a:extLst>
              <a:ext uri="{FF2B5EF4-FFF2-40B4-BE49-F238E27FC236}">
                <a16:creationId xmlns:a16="http://schemas.microsoft.com/office/drawing/2014/main" xmlns="" id="{1F4C942C-8ACF-4E0B-B50F-64F5D0A112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5BABFF7-B947-4AB6-8E47-8FC54E96457B}"/>
              </a:ext>
            </a:extLst>
          </p:cNvPr>
          <p:cNvSpPr>
            <a:spLocks noGrp="1"/>
          </p:cNvSpPr>
          <p:nvPr>
            <p:ph type="sldNum" sz="quarter" idx="12"/>
          </p:nvPr>
        </p:nvSpPr>
        <p:spPr/>
        <p:txBody>
          <a:bodyPr/>
          <a:lstStyle/>
          <a:p>
            <a:fld id="{98191301-B482-4A8F-BC0E-285533C144E3}" type="slidenum">
              <a:rPr lang="en-US" smtClean="0"/>
              <a:pPr/>
              <a:t>‹#›</a:t>
            </a:fld>
            <a:endParaRPr lang="en-US"/>
          </a:p>
        </p:txBody>
      </p:sp>
    </p:spTree>
    <p:extLst>
      <p:ext uri="{BB962C8B-B14F-4D97-AF65-F5344CB8AC3E}">
        <p14:creationId xmlns:p14="http://schemas.microsoft.com/office/powerpoint/2010/main" xmlns="" val="1294337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EC0540-6341-4544-AABB-8B84FF0C04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857918E-0ABD-4E08-914E-630502EA50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6A64797-A04A-4665-BC61-C85E1E246D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153EC50-4757-4848-A984-4A56E6989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82E41C6-FA7E-48D5-9F92-DD16010673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A141C75-4151-4340-B0B7-AA7698D36A4D}"/>
              </a:ext>
            </a:extLst>
          </p:cNvPr>
          <p:cNvSpPr>
            <a:spLocks noGrp="1"/>
          </p:cNvSpPr>
          <p:nvPr>
            <p:ph type="dt" sz="half" idx="10"/>
          </p:nvPr>
        </p:nvSpPr>
        <p:spPr/>
        <p:txBody>
          <a:bodyPr/>
          <a:lstStyle/>
          <a:p>
            <a:fld id="{65DCEAF3-CEB8-4EBE-ABFB-21EE047FE534}" type="datetimeFigureOut">
              <a:rPr lang="en-US" smtClean="0"/>
              <a:pPr/>
              <a:t>14-Feb-22</a:t>
            </a:fld>
            <a:endParaRPr lang="en-US"/>
          </a:p>
        </p:txBody>
      </p:sp>
      <p:sp>
        <p:nvSpPr>
          <p:cNvPr id="8" name="Footer Placeholder 7">
            <a:extLst>
              <a:ext uri="{FF2B5EF4-FFF2-40B4-BE49-F238E27FC236}">
                <a16:creationId xmlns:a16="http://schemas.microsoft.com/office/drawing/2014/main" xmlns="" id="{9B5A48FC-D364-45A1-9090-7C78A7A68C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632D8D8-000A-4F58-97FA-0F255E47E25F}"/>
              </a:ext>
            </a:extLst>
          </p:cNvPr>
          <p:cNvSpPr>
            <a:spLocks noGrp="1"/>
          </p:cNvSpPr>
          <p:nvPr>
            <p:ph type="sldNum" sz="quarter" idx="12"/>
          </p:nvPr>
        </p:nvSpPr>
        <p:spPr/>
        <p:txBody>
          <a:bodyPr/>
          <a:lstStyle/>
          <a:p>
            <a:fld id="{98191301-B482-4A8F-BC0E-285533C144E3}" type="slidenum">
              <a:rPr lang="en-US" smtClean="0"/>
              <a:pPr/>
              <a:t>‹#›</a:t>
            </a:fld>
            <a:endParaRPr lang="en-US"/>
          </a:p>
        </p:txBody>
      </p:sp>
    </p:spTree>
    <p:extLst>
      <p:ext uri="{BB962C8B-B14F-4D97-AF65-F5344CB8AC3E}">
        <p14:creationId xmlns:p14="http://schemas.microsoft.com/office/powerpoint/2010/main" xmlns="" val="2542249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2C8975-6C14-48C5-930C-1858509425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6320B03-F64E-48E8-B095-E7254E8817A2}"/>
              </a:ext>
            </a:extLst>
          </p:cNvPr>
          <p:cNvSpPr>
            <a:spLocks noGrp="1"/>
          </p:cNvSpPr>
          <p:nvPr>
            <p:ph type="dt" sz="half" idx="10"/>
          </p:nvPr>
        </p:nvSpPr>
        <p:spPr/>
        <p:txBody>
          <a:bodyPr/>
          <a:lstStyle/>
          <a:p>
            <a:fld id="{65DCEAF3-CEB8-4EBE-ABFB-21EE047FE534}" type="datetimeFigureOut">
              <a:rPr lang="en-US" smtClean="0"/>
              <a:pPr/>
              <a:t>14-Feb-22</a:t>
            </a:fld>
            <a:endParaRPr lang="en-US"/>
          </a:p>
        </p:txBody>
      </p:sp>
      <p:sp>
        <p:nvSpPr>
          <p:cNvPr id="4" name="Footer Placeholder 3">
            <a:extLst>
              <a:ext uri="{FF2B5EF4-FFF2-40B4-BE49-F238E27FC236}">
                <a16:creationId xmlns:a16="http://schemas.microsoft.com/office/drawing/2014/main" xmlns="" id="{367D64D9-1C21-4096-8042-402DAC718D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AE021AB-051C-4BBF-9A72-F71FBF775078}"/>
              </a:ext>
            </a:extLst>
          </p:cNvPr>
          <p:cNvSpPr>
            <a:spLocks noGrp="1"/>
          </p:cNvSpPr>
          <p:nvPr>
            <p:ph type="sldNum" sz="quarter" idx="12"/>
          </p:nvPr>
        </p:nvSpPr>
        <p:spPr/>
        <p:txBody>
          <a:bodyPr/>
          <a:lstStyle/>
          <a:p>
            <a:fld id="{98191301-B482-4A8F-BC0E-285533C144E3}" type="slidenum">
              <a:rPr lang="en-US" smtClean="0"/>
              <a:pPr/>
              <a:t>‹#›</a:t>
            </a:fld>
            <a:endParaRPr lang="en-US"/>
          </a:p>
        </p:txBody>
      </p:sp>
    </p:spTree>
    <p:extLst>
      <p:ext uri="{BB962C8B-B14F-4D97-AF65-F5344CB8AC3E}">
        <p14:creationId xmlns:p14="http://schemas.microsoft.com/office/powerpoint/2010/main" xmlns="" val="179613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58F777D-8C53-45BD-98D5-380F5A29FD0C}"/>
              </a:ext>
            </a:extLst>
          </p:cNvPr>
          <p:cNvSpPr>
            <a:spLocks noGrp="1"/>
          </p:cNvSpPr>
          <p:nvPr>
            <p:ph type="dt" sz="half" idx="10"/>
          </p:nvPr>
        </p:nvSpPr>
        <p:spPr/>
        <p:txBody>
          <a:bodyPr/>
          <a:lstStyle/>
          <a:p>
            <a:fld id="{65DCEAF3-CEB8-4EBE-ABFB-21EE047FE534}" type="datetimeFigureOut">
              <a:rPr lang="en-US" smtClean="0"/>
              <a:pPr/>
              <a:t>14-Feb-22</a:t>
            </a:fld>
            <a:endParaRPr lang="en-US"/>
          </a:p>
        </p:txBody>
      </p:sp>
      <p:sp>
        <p:nvSpPr>
          <p:cNvPr id="3" name="Footer Placeholder 2">
            <a:extLst>
              <a:ext uri="{FF2B5EF4-FFF2-40B4-BE49-F238E27FC236}">
                <a16:creationId xmlns:a16="http://schemas.microsoft.com/office/drawing/2014/main" xmlns="" id="{9C8CFC58-457C-4C5A-A455-6E019B2DF7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D972567-68A4-470F-B18C-C0FFBAD9F544}"/>
              </a:ext>
            </a:extLst>
          </p:cNvPr>
          <p:cNvSpPr>
            <a:spLocks noGrp="1"/>
          </p:cNvSpPr>
          <p:nvPr>
            <p:ph type="sldNum" sz="quarter" idx="12"/>
          </p:nvPr>
        </p:nvSpPr>
        <p:spPr/>
        <p:txBody>
          <a:bodyPr/>
          <a:lstStyle/>
          <a:p>
            <a:fld id="{98191301-B482-4A8F-BC0E-285533C144E3}" type="slidenum">
              <a:rPr lang="en-US" smtClean="0"/>
              <a:pPr/>
              <a:t>‹#›</a:t>
            </a:fld>
            <a:endParaRPr lang="en-US"/>
          </a:p>
        </p:txBody>
      </p:sp>
    </p:spTree>
    <p:extLst>
      <p:ext uri="{BB962C8B-B14F-4D97-AF65-F5344CB8AC3E}">
        <p14:creationId xmlns:p14="http://schemas.microsoft.com/office/powerpoint/2010/main" xmlns="" val="1695802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96CC46-B555-42DF-8B5E-E3C957CF50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6675947-468B-48A9-9B8E-A8523CD885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854B0AE-A08B-4EDC-B1EE-66D816AFD5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0A0EFE3-7046-4F63-995E-3BB8FABF82B4}"/>
              </a:ext>
            </a:extLst>
          </p:cNvPr>
          <p:cNvSpPr>
            <a:spLocks noGrp="1"/>
          </p:cNvSpPr>
          <p:nvPr>
            <p:ph type="dt" sz="half" idx="10"/>
          </p:nvPr>
        </p:nvSpPr>
        <p:spPr/>
        <p:txBody>
          <a:bodyPr/>
          <a:lstStyle/>
          <a:p>
            <a:fld id="{65DCEAF3-CEB8-4EBE-ABFB-21EE047FE534}" type="datetimeFigureOut">
              <a:rPr lang="en-US" smtClean="0"/>
              <a:pPr/>
              <a:t>14-Feb-22</a:t>
            </a:fld>
            <a:endParaRPr lang="en-US"/>
          </a:p>
        </p:txBody>
      </p:sp>
      <p:sp>
        <p:nvSpPr>
          <p:cNvPr id="6" name="Footer Placeholder 5">
            <a:extLst>
              <a:ext uri="{FF2B5EF4-FFF2-40B4-BE49-F238E27FC236}">
                <a16:creationId xmlns:a16="http://schemas.microsoft.com/office/drawing/2014/main" xmlns="" id="{C4BD3CBC-F002-499D-BB2B-D9642D8F9C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A52E11F-D4B6-4C13-B564-053199DFF3C0}"/>
              </a:ext>
            </a:extLst>
          </p:cNvPr>
          <p:cNvSpPr>
            <a:spLocks noGrp="1"/>
          </p:cNvSpPr>
          <p:nvPr>
            <p:ph type="sldNum" sz="quarter" idx="12"/>
          </p:nvPr>
        </p:nvSpPr>
        <p:spPr/>
        <p:txBody>
          <a:bodyPr/>
          <a:lstStyle/>
          <a:p>
            <a:fld id="{98191301-B482-4A8F-BC0E-285533C144E3}" type="slidenum">
              <a:rPr lang="en-US" smtClean="0"/>
              <a:pPr/>
              <a:t>‹#›</a:t>
            </a:fld>
            <a:endParaRPr lang="en-US"/>
          </a:p>
        </p:txBody>
      </p:sp>
    </p:spTree>
    <p:extLst>
      <p:ext uri="{BB962C8B-B14F-4D97-AF65-F5344CB8AC3E}">
        <p14:creationId xmlns:p14="http://schemas.microsoft.com/office/powerpoint/2010/main" xmlns="" val="3276511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4CAD2D-D029-4AFD-8EBD-FFAA4006B1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52694BA-3D58-47D9-AAB3-61606BAB1F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ED73770-B21B-403B-9D1E-3E3A96552D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B33A168-ACCF-43AA-B32B-724000E3009B}"/>
              </a:ext>
            </a:extLst>
          </p:cNvPr>
          <p:cNvSpPr>
            <a:spLocks noGrp="1"/>
          </p:cNvSpPr>
          <p:nvPr>
            <p:ph type="dt" sz="half" idx="10"/>
          </p:nvPr>
        </p:nvSpPr>
        <p:spPr/>
        <p:txBody>
          <a:bodyPr/>
          <a:lstStyle/>
          <a:p>
            <a:fld id="{65DCEAF3-CEB8-4EBE-ABFB-21EE047FE534}" type="datetimeFigureOut">
              <a:rPr lang="en-US" smtClean="0"/>
              <a:pPr/>
              <a:t>14-Feb-22</a:t>
            </a:fld>
            <a:endParaRPr lang="en-US"/>
          </a:p>
        </p:txBody>
      </p:sp>
      <p:sp>
        <p:nvSpPr>
          <p:cNvPr id="6" name="Footer Placeholder 5">
            <a:extLst>
              <a:ext uri="{FF2B5EF4-FFF2-40B4-BE49-F238E27FC236}">
                <a16:creationId xmlns:a16="http://schemas.microsoft.com/office/drawing/2014/main" xmlns="" id="{E3C0AC93-1412-4D7B-B09C-4945831ED3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2526612-1098-4D6C-8B40-93E08F6DAD71}"/>
              </a:ext>
            </a:extLst>
          </p:cNvPr>
          <p:cNvSpPr>
            <a:spLocks noGrp="1"/>
          </p:cNvSpPr>
          <p:nvPr>
            <p:ph type="sldNum" sz="quarter" idx="12"/>
          </p:nvPr>
        </p:nvSpPr>
        <p:spPr/>
        <p:txBody>
          <a:bodyPr/>
          <a:lstStyle/>
          <a:p>
            <a:fld id="{98191301-B482-4A8F-BC0E-285533C144E3}" type="slidenum">
              <a:rPr lang="en-US" smtClean="0"/>
              <a:pPr/>
              <a:t>‹#›</a:t>
            </a:fld>
            <a:endParaRPr lang="en-US"/>
          </a:p>
        </p:txBody>
      </p:sp>
    </p:spTree>
    <p:extLst>
      <p:ext uri="{BB962C8B-B14F-4D97-AF65-F5344CB8AC3E}">
        <p14:creationId xmlns:p14="http://schemas.microsoft.com/office/powerpoint/2010/main" xmlns="" val="3938899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42F7A48-1854-4C9D-81D6-11D3C55F7D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58FD665-3A34-476E-9982-A323A4313F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5947190-8F67-4130-9CF7-3FBE15EDC7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DCEAF3-CEB8-4EBE-ABFB-21EE047FE534}" type="datetimeFigureOut">
              <a:rPr lang="en-US" smtClean="0"/>
              <a:pPr/>
              <a:t>14-Feb-22</a:t>
            </a:fld>
            <a:endParaRPr lang="en-US"/>
          </a:p>
        </p:txBody>
      </p:sp>
      <p:sp>
        <p:nvSpPr>
          <p:cNvPr id="5" name="Footer Placeholder 4">
            <a:extLst>
              <a:ext uri="{FF2B5EF4-FFF2-40B4-BE49-F238E27FC236}">
                <a16:creationId xmlns:a16="http://schemas.microsoft.com/office/drawing/2014/main" xmlns="" id="{23CA6E5F-5D48-40C8-8F1D-668E6BAAE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A490B92-21BA-4487-9560-8BAB877BB0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191301-B482-4A8F-BC0E-285533C144E3}" type="slidenum">
              <a:rPr lang="en-US" smtClean="0"/>
              <a:pPr/>
              <a:t>‹#›</a:t>
            </a:fld>
            <a:endParaRPr lang="en-US"/>
          </a:p>
        </p:txBody>
      </p:sp>
    </p:spTree>
    <p:extLst>
      <p:ext uri="{BB962C8B-B14F-4D97-AF65-F5344CB8AC3E}">
        <p14:creationId xmlns:p14="http://schemas.microsoft.com/office/powerpoint/2010/main" xmlns="" val="310088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B08346-D101-4318-8C6F-6D7B3960C9D2}"/>
              </a:ext>
            </a:extLst>
          </p:cNvPr>
          <p:cNvSpPr>
            <a:spLocks noGrp="1"/>
          </p:cNvSpPr>
          <p:nvPr>
            <p:ph type="ctrTitle"/>
          </p:nvPr>
        </p:nvSpPr>
        <p:spPr>
          <a:xfrm>
            <a:off x="1526783" y="715798"/>
            <a:ext cx="9144000" cy="3727110"/>
          </a:xfrm>
        </p:spPr>
        <p:txBody>
          <a:bodyPr/>
          <a:lstStyle/>
          <a:p>
            <a:r>
              <a:rPr lang="en-US" dirty="0"/>
              <a:t>Product Listing process as an Amazon Seller</a:t>
            </a:r>
          </a:p>
        </p:txBody>
      </p:sp>
    </p:spTree>
    <p:extLst>
      <p:ext uri="{BB962C8B-B14F-4D97-AF65-F5344CB8AC3E}">
        <p14:creationId xmlns:p14="http://schemas.microsoft.com/office/powerpoint/2010/main" xmlns="" val="3170068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70C5F3-B1A7-4C26-A5A8-5AC0C2FCD961}"/>
              </a:ext>
            </a:extLst>
          </p:cNvPr>
          <p:cNvSpPr>
            <a:spLocks noGrp="1"/>
          </p:cNvSpPr>
          <p:nvPr>
            <p:ph type="title"/>
          </p:nvPr>
        </p:nvSpPr>
        <p:spPr>
          <a:xfrm>
            <a:off x="603602" y="591666"/>
            <a:ext cx="10971625" cy="1355465"/>
          </a:xfrm>
        </p:spPr>
        <p:txBody>
          <a:bodyPr>
            <a:noAutofit/>
          </a:bodyPr>
          <a:lstStyle/>
          <a:p>
            <a:pPr algn="just"/>
            <a:r>
              <a:rPr lang="en-US" sz="2400" b="1" dirty="0"/>
              <a:t>Step 6: </a:t>
            </a:r>
            <a:r>
              <a:rPr lang="en-US" sz="2400" dirty="0"/>
              <a:t>Once you complete the uploading then go to the menu </a:t>
            </a:r>
            <a:r>
              <a:rPr lang="en-US" sz="2400" b="1" dirty="0"/>
              <a:t>“Monitor Upload Status” </a:t>
            </a:r>
            <a:r>
              <a:rPr lang="en-US" sz="2400" dirty="0"/>
              <a:t>to view the report to know whether the listing is successful or not.( you also can download your status from here) </a:t>
            </a:r>
          </a:p>
        </p:txBody>
      </p:sp>
      <p:pic>
        <p:nvPicPr>
          <p:cNvPr id="5" name="Content Placeholder 4">
            <a:extLst>
              <a:ext uri="{FF2B5EF4-FFF2-40B4-BE49-F238E27FC236}">
                <a16:creationId xmlns:a16="http://schemas.microsoft.com/office/drawing/2014/main" xmlns="" id="{B6C16A6C-F096-42F0-A18D-23562E9CCB83}"/>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95306" y="1711147"/>
            <a:ext cx="8906145" cy="4732684"/>
          </a:xfrm>
        </p:spPr>
      </p:pic>
    </p:spTree>
    <p:extLst>
      <p:ext uri="{BB962C8B-B14F-4D97-AF65-F5344CB8AC3E}">
        <p14:creationId xmlns:p14="http://schemas.microsoft.com/office/powerpoint/2010/main" xmlns="" val="1136609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CA0FDE-61BE-4A87-A758-F795B1BD8267}"/>
              </a:ext>
            </a:extLst>
          </p:cNvPr>
          <p:cNvSpPr>
            <a:spLocks noGrp="1"/>
          </p:cNvSpPr>
          <p:nvPr>
            <p:ph type="title"/>
          </p:nvPr>
        </p:nvSpPr>
        <p:spPr>
          <a:xfrm>
            <a:off x="570525" y="645459"/>
            <a:ext cx="11098926" cy="1195503"/>
          </a:xfrm>
        </p:spPr>
        <p:txBody>
          <a:bodyPr>
            <a:noAutofit/>
          </a:bodyPr>
          <a:lstStyle/>
          <a:p>
            <a:r>
              <a:rPr lang="en-US" sz="2400" b="1" dirty="0"/>
              <a:t>Final Step</a:t>
            </a:r>
            <a:r>
              <a:rPr lang="en-US" sz="2400" dirty="0"/>
              <a:t>: In the </a:t>
            </a:r>
            <a:r>
              <a:rPr lang="en-US" sz="2400" b="1" dirty="0"/>
              <a:t>downloaded excel file, </a:t>
            </a:r>
            <a:r>
              <a:rPr lang="en-US" sz="2400" dirty="0"/>
              <a:t>we can get the following type of excel sheet. Here, the products in green rows mean, these products listed successfully and yellow one means an error. So, we have to fix the error as per the instructions from </a:t>
            </a:r>
            <a:r>
              <a:rPr lang="en-US" sz="2400" b="1" dirty="0"/>
              <a:t>note box. </a:t>
            </a:r>
          </a:p>
        </p:txBody>
      </p:sp>
      <p:pic>
        <p:nvPicPr>
          <p:cNvPr id="5" name="Content Placeholder 4">
            <a:extLst>
              <a:ext uri="{FF2B5EF4-FFF2-40B4-BE49-F238E27FC236}">
                <a16:creationId xmlns:a16="http://schemas.microsoft.com/office/drawing/2014/main" xmlns="" id="{ADB9D6DC-667E-42D9-B14B-07713DA21B4D}"/>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57684" y="1907757"/>
            <a:ext cx="8572377" cy="4799635"/>
          </a:xfrm>
        </p:spPr>
      </p:pic>
    </p:spTree>
    <p:extLst>
      <p:ext uri="{BB962C8B-B14F-4D97-AF65-F5344CB8AC3E}">
        <p14:creationId xmlns:p14="http://schemas.microsoft.com/office/powerpoint/2010/main" xmlns="" val="1755116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CA8797-E0AA-4E0A-8EB5-49D583230E68}"/>
              </a:ext>
            </a:extLst>
          </p:cNvPr>
          <p:cNvSpPr>
            <a:spLocks noGrp="1"/>
          </p:cNvSpPr>
          <p:nvPr>
            <p:ph type="title"/>
          </p:nvPr>
        </p:nvSpPr>
        <p:spPr>
          <a:xfrm>
            <a:off x="602428" y="602428"/>
            <a:ext cx="10929770" cy="980683"/>
          </a:xfrm>
        </p:spPr>
        <p:txBody>
          <a:bodyPr>
            <a:noAutofit/>
          </a:bodyPr>
          <a:lstStyle/>
          <a:p>
            <a:pPr algn="just"/>
            <a:r>
              <a:rPr lang="en-US" sz="2400" dirty="0"/>
              <a:t>You can see your listed products by searching with </a:t>
            </a:r>
            <a:r>
              <a:rPr lang="en-US" sz="2400" b="1" dirty="0"/>
              <a:t>“ASIN” </a:t>
            </a:r>
            <a:r>
              <a:rPr lang="en-US" sz="2400" dirty="0"/>
              <a:t>number and you also can </a:t>
            </a:r>
            <a:r>
              <a:rPr lang="en-US" sz="2400" b="1" dirty="0"/>
              <a:t>edit</a:t>
            </a:r>
            <a:r>
              <a:rPr lang="en-US" sz="2400" dirty="0"/>
              <a:t> your listed products from the drop down option next to the listed items.</a:t>
            </a:r>
          </a:p>
        </p:txBody>
      </p:sp>
      <p:pic>
        <p:nvPicPr>
          <p:cNvPr id="5" name="Content Placeholder 4">
            <a:extLst>
              <a:ext uri="{FF2B5EF4-FFF2-40B4-BE49-F238E27FC236}">
                <a16:creationId xmlns:a16="http://schemas.microsoft.com/office/drawing/2014/main" xmlns="" id="{96BAE2BB-9E16-49DD-B314-49896E9B1199}"/>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63144" y="1634768"/>
            <a:ext cx="9548221" cy="4712243"/>
          </a:xfrm>
        </p:spPr>
      </p:pic>
    </p:spTree>
    <p:extLst>
      <p:ext uri="{BB962C8B-B14F-4D97-AF65-F5344CB8AC3E}">
        <p14:creationId xmlns:p14="http://schemas.microsoft.com/office/powerpoint/2010/main" xmlns="" val="3840950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C95405-CC14-4DFF-9455-C96A45179BD8}"/>
              </a:ext>
            </a:extLst>
          </p:cNvPr>
          <p:cNvSpPr>
            <a:spLocks noGrp="1"/>
          </p:cNvSpPr>
          <p:nvPr>
            <p:ph type="title"/>
          </p:nvPr>
        </p:nvSpPr>
        <p:spPr>
          <a:xfrm>
            <a:off x="3137338" y="1516008"/>
            <a:ext cx="4903076" cy="1325563"/>
          </a:xfrm>
        </p:spPr>
        <p:txBody>
          <a:bodyPr>
            <a:normAutofit/>
          </a:bodyPr>
          <a:lstStyle/>
          <a:p>
            <a:pPr algn="ctr"/>
            <a:r>
              <a:rPr lang="en-US" sz="5400" b="1" dirty="0"/>
              <a:t>Thank You</a:t>
            </a:r>
          </a:p>
        </p:txBody>
      </p:sp>
      <p:sp>
        <p:nvSpPr>
          <p:cNvPr id="3" name="Content Placeholder 2">
            <a:extLst>
              <a:ext uri="{FF2B5EF4-FFF2-40B4-BE49-F238E27FC236}">
                <a16:creationId xmlns:a16="http://schemas.microsoft.com/office/drawing/2014/main" xmlns="" id="{92750EBE-1C38-4E50-B9C2-4E166C3C7780}"/>
              </a:ext>
            </a:extLst>
          </p:cNvPr>
          <p:cNvSpPr>
            <a:spLocks noGrp="1"/>
          </p:cNvSpPr>
          <p:nvPr>
            <p:ph idx="1"/>
          </p:nvPr>
        </p:nvSpPr>
        <p:spPr>
          <a:xfrm>
            <a:off x="491359" y="3385481"/>
            <a:ext cx="10515600" cy="602265"/>
          </a:xfrm>
        </p:spPr>
        <p:txBody>
          <a:bodyPr>
            <a:normAutofit/>
          </a:bodyPr>
          <a:lstStyle/>
          <a:p>
            <a:pPr marL="0" indent="0" algn="ctr">
              <a:buNone/>
            </a:pPr>
            <a:r>
              <a:rPr lang="en-US" sz="3600" dirty="0"/>
              <a:t>Please feel free to ask any query </a:t>
            </a:r>
          </a:p>
        </p:txBody>
      </p:sp>
    </p:spTree>
    <p:extLst>
      <p:ext uri="{BB962C8B-B14F-4D97-AF65-F5344CB8AC3E}">
        <p14:creationId xmlns:p14="http://schemas.microsoft.com/office/powerpoint/2010/main" xmlns="" val="1278303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3058C1-2941-4C95-B127-C1A3E857D6C6}"/>
              </a:ext>
            </a:extLst>
          </p:cNvPr>
          <p:cNvSpPr>
            <a:spLocks noGrp="1"/>
          </p:cNvSpPr>
          <p:nvPr>
            <p:ph type="ctrTitle"/>
          </p:nvPr>
        </p:nvSpPr>
        <p:spPr>
          <a:xfrm>
            <a:off x="1524000" y="1221445"/>
            <a:ext cx="9144000" cy="1775756"/>
          </a:xfrm>
        </p:spPr>
        <p:txBody>
          <a:bodyPr/>
          <a:lstStyle/>
          <a:p>
            <a:r>
              <a:rPr lang="en-US" dirty="0"/>
              <a:t>Log in as Amazon seller from Amazon website.</a:t>
            </a:r>
          </a:p>
        </p:txBody>
      </p:sp>
      <p:sp>
        <p:nvSpPr>
          <p:cNvPr id="3" name="Subtitle 2">
            <a:extLst>
              <a:ext uri="{FF2B5EF4-FFF2-40B4-BE49-F238E27FC236}">
                <a16:creationId xmlns:a16="http://schemas.microsoft.com/office/drawing/2014/main" xmlns="" id="{5698EDDD-A830-4D96-B318-6438F86A61BF}"/>
              </a:ext>
            </a:extLst>
          </p:cNvPr>
          <p:cNvSpPr>
            <a:spLocks noGrp="1"/>
          </p:cNvSpPr>
          <p:nvPr>
            <p:ph type="subTitle" idx="1"/>
          </p:nvPr>
        </p:nvSpPr>
        <p:spPr>
          <a:xfrm>
            <a:off x="1524000" y="3602038"/>
            <a:ext cx="9144000" cy="512762"/>
          </a:xfrm>
        </p:spPr>
        <p:txBody>
          <a:bodyPr>
            <a:normAutofit lnSpcReduction="10000"/>
          </a:bodyPr>
          <a:lstStyle/>
          <a:p>
            <a:r>
              <a:rPr lang="en-US" sz="3200" b="1" u="sng" dirty="0"/>
              <a:t>You may use the url: sellercentral.amazon.com/</a:t>
            </a:r>
          </a:p>
          <a:p>
            <a:endParaRPr lang="en-US" dirty="0"/>
          </a:p>
        </p:txBody>
      </p:sp>
    </p:spTree>
    <p:extLst>
      <p:ext uri="{BB962C8B-B14F-4D97-AF65-F5344CB8AC3E}">
        <p14:creationId xmlns:p14="http://schemas.microsoft.com/office/powerpoint/2010/main" xmlns="" val="1746088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E7A547-DA85-4F5A-A599-E22089DA1BB9}"/>
              </a:ext>
            </a:extLst>
          </p:cNvPr>
          <p:cNvSpPr>
            <a:spLocks noGrp="1"/>
          </p:cNvSpPr>
          <p:nvPr>
            <p:ph type="title"/>
          </p:nvPr>
        </p:nvSpPr>
        <p:spPr>
          <a:xfrm>
            <a:off x="995855" y="2272753"/>
            <a:ext cx="10515600" cy="1325563"/>
          </a:xfrm>
        </p:spPr>
        <p:txBody>
          <a:bodyPr>
            <a:normAutofit/>
          </a:bodyPr>
          <a:lstStyle/>
          <a:p>
            <a:r>
              <a:rPr lang="en-US" dirty="0"/>
              <a:t>After log in please follow the next instructions step by step to list your product successfully.</a:t>
            </a:r>
          </a:p>
        </p:txBody>
      </p:sp>
    </p:spTree>
    <p:extLst>
      <p:ext uri="{BB962C8B-B14F-4D97-AF65-F5344CB8AC3E}">
        <p14:creationId xmlns:p14="http://schemas.microsoft.com/office/powerpoint/2010/main" xmlns="" val="1998060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D64BD3-F1DE-409D-8527-990B07186B06}"/>
              </a:ext>
            </a:extLst>
          </p:cNvPr>
          <p:cNvSpPr>
            <a:spLocks noGrp="1"/>
          </p:cNvSpPr>
          <p:nvPr>
            <p:ph type="title"/>
          </p:nvPr>
        </p:nvSpPr>
        <p:spPr>
          <a:xfrm>
            <a:off x="602428" y="731520"/>
            <a:ext cx="10972800" cy="959168"/>
          </a:xfrm>
        </p:spPr>
        <p:txBody>
          <a:bodyPr>
            <a:normAutofit/>
          </a:bodyPr>
          <a:lstStyle/>
          <a:p>
            <a:pPr algn="just"/>
            <a:r>
              <a:rPr lang="en-US" sz="2400" b="1" dirty="0"/>
              <a:t>Step 1: </a:t>
            </a:r>
            <a:r>
              <a:rPr lang="en-US" sz="2400" dirty="0"/>
              <a:t>Click </a:t>
            </a:r>
            <a:r>
              <a:rPr lang="en-US" sz="2400" b="1" dirty="0"/>
              <a:t>“Add Products via Upload” </a:t>
            </a:r>
            <a:r>
              <a:rPr lang="en-US" sz="2400" dirty="0"/>
              <a:t>from the </a:t>
            </a:r>
            <a:r>
              <a:rPr lang="en-US" sz="2400" b="1" dirty="0"/>
              <a:t>“Inventory</a:t>
            </a:r>
            <a:r>
              <a:rPr lang="en-US" sz="2400" dirty="0"/>
              <a:t>” dropdown menu</a:t>
            </a:r>
          </a:p>
        </p:txBody>
      </p:sp>
      <p:pic>
        <p:nvPicPr>
          <p:cNvPr id="5" name="Content Placeholder 4">
            <a:extLst>
              <a:ext uri="{FF2B5EF4-FFF2-40B4-BE49-F238E27FC236}">
                <a16:creationId xmlns:a16="http://schemas.microsoft.com/office/drawing/2014/main" xmlns="" id="{809F880D-CB43-4CCA-B665-4FB445A3F0AC}"/>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13187" y="1538344"/>
            <a:ext cx="10903542" cy="4815159"/>
          </a:xfrm>
        </p:spPr>
      </p:pic>
    </p:spTree>
    <p:extLst>
      <p:ext uri="{BB962C8B-B14F-4D97-AF65-F5344CB8AC3E}">
        <p14:creationId xmlns:p14="http://schemas.microsoft.com/office/powerpoint/2010/main" xmlns="" val="2545901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500F8A-0762-460B-A49E-5748BB94F432}"/>
              </a:ext>
            </a:extLst>
          </p:cNvPr>
          <p:cNvSpPr>
            <a:spLocks noGrp="1"/>
          </p:cNvSpPr>
          <p:nvPr>
            <p:ph type="ctrTitle"/>
          </p:nvPr>
        </p:nvSpPr>
        <p:spPr>
          <a:xfrm>
            <a:off x="580913" y="720762"/>
            <a:ext cx="10994315" cy="765167"/>
          </a:xfrm>
        </p:spPr>
        <p:txBody>
          <a:bodyPr>
            <a:noAutofit/>
          </a:bodyPr>
          <a:lstStyle/>
          <a:p>
            <a:pPr algn="just"/>
            <a:r>
              <a:rPr lang="en-US" sz="2400" b="1" dirty="0"/>
              <a:t>Step 2: </a:t>
            </a:r>
            <a:r>
              <a:rPr lang="en-US" sz="2400" dirty="0"/>
              <a:t>Select </a:t>
            </a:r>
            <a:r>
              <a:rPr lang="en-US" sz="2400" b="1" dirty="0"/>
              <a:t>“Download an Inventory File” </a:t>
            </a:r>
            <a:r>
              <a:rPr lang="en-US" sz="2400" dirty="0"/>
              <a:t>menu from </a:t>
            </a:r>
            <a:r>
              <a:rPr lang="en-US" sz="2400" b="1" dirty="0"/>
              <a:t>“Add Products via Upload page” </a:t>
            </a:r>
            <a:r>
              <a:rPr lang="en-US" sz="2400" dirty="0"/>
              <a:t>and it will take you to several steps to complete the product upload process.</a:t>
            </a:r>
          </a:p>
        </p:txBody>
      </p:sp>
      <p:sp>
        <p:nvSpPr>
          <p:cNvPr id="3" name="Subtitle 2">
            <a:extLst>
              <a:ext uri="{FF2B5EF4-FFF2-40B4-BE49-F238E27FC236}">
                <a16:creationId xmlns:a16="http://schemas.microsoft.com/office/drawing/2014/main" xmlns="" id="{52050DF8-EFF1-4FA3-AF9C-0562B1ECCA8D}"/>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xmlns="" id="{58BF887E-3F72-49E1-BA26-C3C1F2FA4A2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48040" y="1592132"/>
            <a:ext cx="10948704" cy="4897818"/>
          </a:xfrm>
          <a:prstGeom prst="rect">
            <a:avLst/>
          </a:prstGeom>
        </p:spPr>
      </p:pic>
    </p:spTree>
    <p:extLst>
      <p:ext uri="{BB962C8B-B14F-4D97-AF65-F5344CB8AC3E}">
        <p14:creationId xmlns:p14="http://schemas.microsoft.com/office/powerpoint/2010/main" xmlns="" val="1287481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4C35E5-A4DE-4E1C-960A-BD8D7B61D26C}"/>
              </a:ext>
            </a:extLst>
          </p:cNvPr>
          <p:cNvSpPr>
            <a:spLocks noGrp="1"/>
          </p:cNvSpPr>
          <p:nvPr>
            <p:ph type="title"/>
          </p:nvPr>
        </p:nvSpPr>
        <p:spPr>
          <a:xfrm>
            <a:off x="569784" y="753035"/>
            <a:ext cx="11029845" cy="937653"/>
          </a:xfrm>
        </p:spPr>
        <p:txBody>
          <a:bodyPr>
            <a:noAutofit/>
          </a:bodyPr>
          <a:lstStyle/>
          <a:p>
            <a:pPr algn="just"/>
            <a:r>
              <a:rPr lang="en-US" sz="2400" b="1" dirty="0"/>
              <a:t>Step 3: In search tool(step 1), </a:t>
            </a:r>
            <a:r>
              <a:rPr lang="en-US" sz="2400" dirty="0"/>
              <a:t>choose the product type (e.g.: laptop cases) and select the </a:t>
            </a:r>
            <a:r>
              <a:rPr lang="en-US" sz="2400" b="1" dirty="0"/>
              <a:t>market places( Step 2) </a:t>
            </a:r>
            <a:r>
              <a:rPr lang="en-US" sz="2400" dirty="0"/>
              <a:t>as per client’s instruction.</a:t>
            </a:r>
          </a:p>
        </p:txBody>
      </p:sp>
      <p:pic>
        <p:nvPicPr>
          <p:cNvPr id="5" name="Content Placeholder 4">
            <a:extLst>
              <a:ext uri="{FF2B5EF4-FFF2-40B4-BE49-F238E27FC236}">
                <a16:creationId xmlns:a16="http://schemas.microsoft.com/office/drawing/2014/main" xmlns="" id="{C52A5971-6C28-4804-8468-2FCB56CEAE85}"/>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72965" y="1879874"/>
            <a:ext cx="9605694" cy="4347941"/>
          </a:xfrm>
        </p:spPr>
      </p:pic>
    </p:spTree>
    <p:extLst>
      <p:ext uri="{BB962C8B-B14F-4D97-AF65-F5344CB8AC3E}">
        <p14:creationId xmlns:p14="http://schemas.microsoft.com/office/powerpoint/2010/main" xmlns="" val="1030022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DEDDF6-8655-4049-B9C5-97668FA0ED59}"/>
              </a:ext>
            </a:extLst>
          </p:cNvPr>
          <p:cNvSpPr>
            <a:spLocks noGrp="1"/>
          </p:cNvSpPr>
          <p:nvPr>
            <p:ph type="title"/>
          </p:nvPr>
        </p:nvSpPr>
        <p:spPr>
          <a:xfrm>
            <a:off x="631370" y="691698"/>
            <a:ext cx="10885715" cy="669016"/>
          </a:xfrm>
        </p:spPr>
        <p:txBody>
          <a:bodyPr>
            <a:normAutofit/>
          </a:bodyPr>
          <a:lstStyle/>
          <a:p>
            <a:r>
              <a:rPr lang="en-US" sz="2400" b="1" dirty="0"/>
              <a:t>Step 4: </a:t>
            </a:r>
            <a:r>
              <a:rPr lang="en-US" sz="2400" dirty="0"/>
              <a:t>Click </a:t>
            </a:r>
            <a:r>
              <a:rPr lang="en-US" sz="2400" b="1" dirty="0"/>
              <a:t>“Generate Template” (step 3) </a:t>
            </a:r>
            <a:r>
              <a:rPr lang="en-US" sz="2400" dirty="0"/>
              <a:t>which will generate Excel Template for listing</a:t>
            </a:r>
          </a:p>
        </p:txBody>
      </p:sp>
      <p:pic>
        <p:nvPicPr>
          <p:cNvPr id="5" name="Content Placeholder 4">
            <a:extLst>
              <a:ext uri="{FF2B5EF4-FFF2-40B4-BE49-F238E27FC236}">
                <a16:creationId xmlns:a16="http://schemas.microsoft.com/office/drawing/2014/main" xmlns="" id="{332130AF-66FA-4FA1-96E8-20AD50293890}"/>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83772" y="1280161"/>
            <a:ext cx="8284029" cy="4677965"/>
          </a:xfrm>
        </p:spPr>
      </p:pic>
    </p:spTree>
    <p:extLst>
      <p:ext uri="{BB962C8B-B14F-4D97-AF65-F5344CB8AC3E}">
        <p14:creationId xmlns:p14="http://schemas.microsoft.com/office/powerpoint/2010/main" xmlns="" val="4138670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BC3067-62FE-46AD-AA10-62001A26DA3C}"/>
              </a:ext>
            </a:extLst>
          </p:cNvPr>
          <p:cNvSpPr>
            <a:spLocks noGrp="1"/>
          </p:cNvSpPr>
          <p:nvPr>
            <p:ph type="title"/>
          </p:nvPr>
        </p:nvSpPr>
        <p:spPr>
          <a:xfrm>
            <a:off x="563193" y="623943"/>
            <a:ext cx="11022792" cy="821118"/>
          </a:xfrm>
        </p:spPr>
        <p:txBody>
          <a:bodyPr>
            <a:normAutofit/>
          </a:bodyPr>
          <a:lstStyle/>
          <a:p>
            <a:r>
              <a:rPr lang="en-US" sz="2400" dirty="0"/>
              <a:t>Sample of excel template that will be stored in Amazon Database. So, all information might be filled up in their respective columns correctly.</a:t>
            </a:r>
          </a:p>
        </p:txBody>
      </p:sp>
      <p:pic>
        <p:nvPicPr>
          <p:cNvPr id="10" name="Picture 9">
            <a:extLst>
              <a:ext uri="{FF2B5EF4-FFF2-40B4-BE49-F238E27FC236}">
                <a16:creationId xmlns:a16="http://schemas.microsoft.com/office/drawing/2014/main" xmlns="" id="{D5F35565-D2FF-4F67-B2C5-78740C758D7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95467" y="1700901"/>
            <a:ext cx="10507541" cy="4353533"/>
          </a:xfrm>
          <a:prstGeom prst="rect">
            <a:avLst/>
          </a:prstGeom>
        </p:spPr>
      </p:pic>
    </p:spTree>
    <p:extLst>
      <p:ext uri="{BB962C8B-B14F-4D97-AF65-F5344CB8AC3E}">
        <p14:creationId xmlns:p14="http://schemas.microsoft.com/office/powerpoint/2010/main" xmlns="" val="3441289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407CF8-F23C-40C0-ADC6-EC55F3D7104D}"/>
              </a:ext>
            </a:extLst>
          </p:cNvPr>
          <p:cNvSpPr>
            <a:spLocks noGrp="1"/>
          </p:cNvSpPr>
          <p:nvPr>
            <p:ph type="title"/>
          </p:nvPr>
        </p:nvSpPr>
        <p:spPr>
          <a:xfrm>
            <a:off x="591672" y="699247"/>
            <a:ext cx="10940526" cy="987478"/>
          </a:xfrm>
        </p:spPr>
        <p:txBody>
          <a:bodyPr>
            <a:noAutofit/>
          </a:bodyPr>
          <a:lstStyle/>
          <a:p>
            <a:pPr algn="just"/>
            <a:r>
              <a:rPr lang="en-US" sz="2400" b="1" dirty="0"/>
              <a:t>Step 5 </a:t>
            </a:r>
            <a:r>
              <a:rPr lang="en-US" sz="2400" dirty="0"/>
              <a:t>: In </a:t>
            </a:r>
            <a:r>
              <a:rPr lang="en-US" sz="2400" b="1" dirty="0"/>
              <a:t>“Upload File“ </a:t>
            </a:r>
            <a:r>
              <a:rPr lang="en-US" sz="2400" dirty="0"/>
              <a:t>menu choose file type as </a:t>
            </a:r>
            <a:r>
              <a:rPr lang="en-US" sz="2400" b="1" dirty="0"/>
              <a:t>‘Inventory Files for Specific Categories” </a:t>
            </a:r>
            <a:r>
              <a:rPr lang="en-US" sz="2400" dirty="0"/>
              <a:t>and then upload the excel file by clicking the </a:t>
            </a:r>
            <a:r>
              <a:rPr lang="en-US" sz="2400" b="1" dirty="0"/>
              <a:t>“Upload” </a:t>
            </a:r>
            <a:r>
              <a:rPr lang="en-US" sz="2400" dirty="0"/>
              <a:t>button. </a:t>
            </a:r>
          </a:p>
        </p:txBody>
      </p:sp>
      <p:pic>
        <p:nvPicPr>
          <p:cNvPr id="5" name="Content Placeholder 4">
            <a:extLst>
              <a:ext uri="{FF2B5EF4-FFF2-40B4-BE49-F238E27FC236}">
                <a16:creationId xmlns:a16="http://schemas.microsoft.com/office/drawing/2014/main" xmlns="" id="{3E4717BA-B4D4-45B1-A82D-7381A82C993F}"/>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63110" y="1642210"/>
            <a:ext cx="9188669" cy="4734185"/>
          </a:xfrm>
        </p:spPr>
      </p:pic>
    </p:spTree>
    <p:extLst>
      <p:ext uri="{BB962C8B-B14F-4D97-AF65-F5344CB8AC3E}">
        <p14:creationId xmlns:p14="http://schemas.microsoft.com/office/powerpoint/2010/main" xmlns="" val="2029697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340</Words>
  <Application>Microsoft Office PowerPoint</Application>
  <PresentationFormat>Custom</PresentationFormat>
  <Paragraphs>15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Product Listing process as an Amazon Seller</vt:lpstr>
      <vt:lpstr>Log in as Amazon seller from Amazon website.</vt:lpstr>
      <vt:lpstr>After log in please follow the next instructions step by step to list your product successfully.</vt:lpstr>
      <vt:lpstr>Step 1: Click “Add Products via Upload” from the “Inventory” dropdown menu</vt:lpstr>
      <vt:lpstr>Step 2: Select “Download an Inventory File” menu from “Add Products via Upload page” and it will take you to several steps to complete the product upload process.</vt:lpstr>
      <vt:lpstr>Step 3: In search tool(step 1), choose the product type (e.g.: laptop cases) and select the market places( Step 2) as per client’s instruction.</vt:lpstr>
      <vt:lpstr>Step 4: Click “Generate Template” (step 3) which will generate Excel Template for listing</vt:lpstr>
      <vt:lpstr>Sample of excel template that will be stored in Amazon Database. So, all information might be filled up in their respective columns correctly.</vt:lpstr>
      <vt:lpstr>Step 5 : In “Upload File“ menu choose file type as ‘Inventory Files for Specific Categories” and then upload the excel file by clicking the “Upload” button. </vt:lpstr>
      <vt:lpstr>Step 6: Once you complete the uploading then go to the menu “Monitor Upload Status” to view the report to know whether the listing is successful or not.( you also can download your status from here) </vt:lpstr>
      <vt:lpstr>Final Step: In the downloaded excel file, we can get the following type of excel sheet. Here, the products in green rows mean, these products listed successfully and yellow one means an error. So, we have to fix the error as per the instructions from note box. </vt:lpstr>
      <vt:lpstr>You can see your listed products by searching with “ASIN” number and you also can edit your listed products from the drop down option next to the listed items.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Listing process as an Amazon Seller</dc:title>
  <dc:creator>Daniel</dc:creator>
  <cp:lastModifiedBy>Krish</cp:lastModifiedBy>
  <cp:revision>32</cp:revision>
  <dcterms:created xsi:type="dcterms:W3CDTF">2022-02-14T11:12:35Z</dcterms:created>
  <dcterms:modified xsi:type="dcterms:W3CDTF">2022-02-14T13:54:29Z</dcterms:modified>
</cp:coreProperties>
</file>