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2613-6CAA-4F73-89CE-625FFF0AB32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DFE1-B7F7-4ACA-9092-225BDF427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0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2613-6CAA-4F73-89CE-625FFF0AB32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DFE1-B7F7-4ACA-9092-225BDF427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1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2613-6CAA-4F73-89CE-625FFF0AB32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DFE1-B7F7-4ACA-9092-225BDF427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0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2613-6CAA-4F73-89CE-625FFF0AB32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DFE1-B7F7-4ACA-9092-225BDF427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2613-6CAA-4F73-89CE-625FFF0AB32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DFE1-B7F7-4ACA-9092-225BDF427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5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2613-6CAA-4F73-89CE-625FFF0AB32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DFE1-B7F7-4ACA-9092-225BDF427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6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2613-6CAA-4F73-89CE-625FFF0AB32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DFE1-B7F7-4ACA-9092-225BDF427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2613-6CAA-4F73-89CE-625FFF0AB32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DFE1-B7F7-4ACA-9092-225BDF427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3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2613-6CAA-4F73-89CE-625FFF0AB32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DFE1-B7F7-4ACA-9092-225BDF427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5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2613-6CAA-4F73-89CE-625FFF0AB32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DFE1-B7F7-4ACA-9092-225BDF427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2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2613-6CAA-4F73-89CE-625FFF0AB32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DFE1-B7F7-4ACA-9092-225BDF427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6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2613-6CAA-4F73-89CE-625FFF0AB32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DFE1-B7F7-4ACA-9092-225BDF427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91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97000" cy="852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99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89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36912"/>
            <a:ext cx="4608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/>
              <a:t>Quality FOREX Trading Signals</a:t>
            </a:r>
          </a:p>
          <a:p>
            <a:r>
              <a:rPr lang="en-GB" sz="2500" b="1" dirty="0" smtClean="0"/>
              <a:t>For only $3 per day</a:t>
            </a:r>
            <a:endParaRPr lang="en-GB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367240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Join our Telegram for FREE Signals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620688"/>
            <a:ext cx="8928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Home 	Traders Analysis	          Learning Center	       Forum	FAQ	About Us	 	Contact US	Login</a:t>
            </a:r>
            <a:endParaRPr lang="en-GB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116632"/>
            <a:ext cx="223224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Get VIP </a:t>
            </a:r>
            <a:r>
              <a:rPr lang="en-GB" dirty="0" err="1" smtClean="0"/>
              <a:t>Forex</a:t>
            </a:r>
            <a:r>
              <a:rPr lang="en-GB" dirty="0" smtClean="0"/>
              <a:t> Signals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04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63650" cy="779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54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88840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Is it Worth Paying $3</a:t>
            </a:r>
          </a:p>
          <a:p>
            <a:r>
              <a:rPr lang="en-GB" sz="2200" b="1" dirty="0" smtClean="0"/>
              <a:t>Per day</a:t>
            </a:r>
          </a:p>
          <a:p>
            <a:r>
              <a:rPr lang="en-GB" sz="2200" b="1" dirty="0" smtClean="0"/>
              <a:t>To Copy All our Trades</a:t>
            </a:r>
          </a:p>
          <a:p>
            <a:r>
              <a:rPr lang="en-GB" sz="2200" b="1" dirty="0" smtClean="0"/>
              <a:t>And make Profit on your Account?</a:t>
            </a:r>
            <a:endParaRPr lang="en-GB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78904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GB" dirty="0" smtClean="0"/>
              <a:t>Real Time Alert when we Trade</a:t>
            </a:r>
          </a:p>
          <a:p>
            <a:pPr marL="285750" indent="-285750">
              <a:buFont typeface="Wingdings"/>
              <a:buChar char="Ø"/>
            </a:pPr>
            <a:r>
              <a:rPr lang="en-GB" dirty="0" smtClean="0"/>
              <a:t>Full Trade Details, Price, Target, Stop Loss</a:t>
            </a:r>
          </a:p>
          <a:p>
            <a:pPr marL="285750" indent="-285750">
              <a:buFont typeface="Wingdings"/>
              <a:buChar char="Ø"/>
            </a:pPr>
            <a:r>
              <a:rPr lang="en-GB" dirty="0" smtClean="0"/>
              <a:t>Trading Signals on Telegram</a:t>
            </a:r>
          </a:p>
          <a:p>
            <a:pPr marL="285750" indent="-285750">
              <a:buFont typeface="Wingdings"/>
              <a:buChar char="Ø"/>
            </a:pPr>
            <a:r>
              <a:rPr lang="en-GB" dirty="0" smtClean="0"/>
              <a:t>Copy us directly using MT4 platform</a:t>
            </a:r>
          </a:p>
          <a:p>
            <a:pPr marL="285750" indent="-285750">
              <a:buFont typeface="Wingdings"/>
              <a:buChar char="Ø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7754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535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54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556792"/>
            <a:ext cx="6336704" cy="1944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3528" y="1988840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Youtube</a:t>
            </a:r>
            <a:r>
              <a:rPr lang="en-GB" dirty="0" smtClean="0"/>
              <a:t> video embed:</a:t>
            </a:r>
          </a:p>
          <a:p>
            <a:r>
              <a:rPr lang="en-GB" sz="1200" dirty="0" smtClean="0"/>
              <a:t>&lt;</a:t>
            </a:r>
            <a:r>
              <a:rPr lang="en-GB" sz="1200" dirty="0" err="1" smtClean="0"/>
              <a:t>iframe</a:t>
            </a:r>
            <a:r>
              <a:rPr lang="en-GB" sz="1200" dirty="0" smtClean="0"/>
              <a:t> width="560" height="315" </a:t>
            </a:r>
            <a:r>
              <a:rPr lang="en-GB" sz="1200" dirty="0" err="1" smtClean="0"/>
              <a:t>src</a:t>
            </a:r>
            <a:r>
              <a:rPr lang="en-GB" sz="1200" dirty="0" smtClean="0"/>
              <a:t>="https://www.youtube.com/embed/9gGZ_VMdnBc" title="YouTube video player" </a:t>
            </a:r>
            <a:r>
              <a:rPr lang="en-GB" sz="1200" dirty="0" err="1" smtClean="0"/>
              <a:t>frameborder</a:t>
            </a:r>
            <a:r>
              <a:rPr lang="en-GB" sz="1200" dirty="0" smtClean="0"/>
              <a:t>="0" allow="accelerometer; </a:t>
            </a:r>
            <a:r>
              <a:rPr lang="en-GB" sz="1200" dirty="0" err="1" smtClean="0"/>
              <a:t>autoplay</a:t>
            </a:r>
            <a:r>
              <a:rPr lang="en-GB" sz="1200" dirty="0" smtClean="0"/>
              <a:t>; clipboard-write; encrypted-media; gyroscope; picture-in-picture" </a:t>
            </a:r>
            <a:r>
              <a:rPr lang="en-GB" sz="1200" dirty="0" err="1" smtClean="0"/>
              <a:t>allowfullscreen</a:t>
            </a:r>
            <a:r>
              <a:rPr lang="en-GB" sz="1200" dirty="0" smtClean="0"/>
              <a:t>&gt;&lt;/</a:t>
            </a:r>
            <a:r>
              <a:rPr lang="en-GB" sz="1200" dirty="0" err="1" smtClean="0"/>
              <a:t>iframe</a:t>
            </a:r>
            <a:r>
              <a:rPr lang="en-GB" sz="1200" dirty="0" smtClean="0"/>
              <a:t>&gt; 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179512" y="3933056"/>
            <a:ext cx="6336704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Latest traders desk blog showing here, only last item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54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63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9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9" y="908720"/>
            <a:ext cx="8458200" cy="941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Show this page. Include all categories. Show only last 6 items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89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27687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Remaining sections just copy the website same like it is showing.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89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150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at staffindia</dc:creator>
  <cp:lastModifiedBy>rob at staffindia</cp:lastModifiedBy>
  <cp:revision>6</cp:revision>
  <dcterms:created xsi:type="dcterms:W3CDTF">2021-11-01T09:29:17Z</dcterms:created>
  <dcterms:modified xsi:type="dcterms:W3CDTF">2021-11-01T09:54:50Z</dcterms:modified>
</cp:coreProperties>
</file>