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912" y="3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12" units="cm"/>
          <inkml:channel name="Y" type="integer" max="1872" units="cm"/>
        </inkml:traceFormat>
        <inkml:channelProperties>
          <inkml:channelProperty channel="X" name="resolution" value="96.27907" units="1/cm"/>
          <inkml:channelProperty channel="Y" name="resolution" value="96.49484" units="1/cm"/>
        </inkml:channelProperties>
      </inkml:inkSource>
      <inkml:timestamp xml:id="ts0" timeString="2022-06-08T12:09:29.17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D20DFF-E9B8-4D8E-B08D-F0F73E2BDBD6}" emma:medium="tactile" emma:mode="ink">
          <msink:context xmlns:msink="http://schemas.microsoft.com/ink/2010/main" type="writingRegion" rotatedBoundingBox="2327,13677 11723,13660 11728,16405 2332,16422"/>
        </emma:interpretation>
      </emma:emma>
    </inkml:annotationXML>
    <inkml:traceGroup>
      <inkml:annotationXML>
        <emma:emma xmlns:emma="http://www.w3.org/2003/04/emma" version="1.0">
          <emma:interpretation id="{573AA194-011E-41C3-9791-C673106EE04C}" emma:medium="tactile" emma:mode="ink">
            <msink:context xmlns:msink="http://schemas.microsoft.com/ink/2010/main" type="paragraph" rotatedBoundingBox="2327,13677 11723,13660 11728,16405 2332,16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FDA43-6F5F-4149-8827-2EED70AF4CB3}" emma:medium="tactile" emma:mode="ink">
              <msink:context xmlns:msink="http://schemas.microsoft.com/ink/2010/main" type="line" rotatedBoundingBox="2327,13677 11723,13660 11728,16405 2332,16422"/>
            </emma:interpretation>
          </emma:emma>
        </inkml:annotationXML>
        <inkml:traceGroup>
          <inkml:annotationXML>
            <emma:emma xmlns:emma="http://www.w3.org/2003/04/emma" version="1.0">
              <emma:interpretation id="{52A04C23-37B5-4986-A295-D34BCAE1B187}" emma:medium="tactile" emma:mode="ink">
                <msink:context xmlns:msink="http://schemas.microsoft.com/ink/2010/main" type="inkWord" rotatedBoundingBox="2327,13677 11723,13660 11728,16405 2332,16422"/>
              </emma:interpretation>
              <emma:one-of disjunction-type="recognition" id="oneOf0">
                <emma:interpretation id="interp0" emma:lang="en-GB" emma:confidence="0">
                  <emma:literal>"*B*</emma:literal>
                </emma:interpretation>
                <emma:interpretation id="interp1" emma:lang="en-GB" emma:confidence="0">
                  <emma:literal>'*B*</emma:literal>
                </emma:interpretation>
                <emma:interpretation id="interp2" emma:lang="en-GB" emma:confidence="0">
                  <emma:literal>"*A*</emma:literal>
                </emma:interpretation>
                <emma:interpretation id="interp3" emma:lang="en-GB" emma:confidence="0">
                  <emma:literal>'*A*</emma:literal>
                </emma:interpretation>
                <emma:interpretation id="interp4" emma:lang="en-GB" emma:confidence="0">
                  <emma:literal>"*a*</emma:literal>
                </emma:interpretation>
              </emma:one-of>
            </emma:emma>
          </inkml:annotationXML>
          <inkml:trace contextRef="#ctx0" brushRef="#br0">8134 279,'0'0,"23"23,24 24,23 23,47 23,23 23,0-23,-23 0,-47-23,-23-24,-24-22,1-1,-24-23,0 0,-47 0,-47-23,-69-47,-94-46,23-1,47 1,47 23,23 47,47-1,23 24,0 23,24 0,23 46,23 47,47 47,24 23,-1-47,-22-23,-25-23,-22-24,-24-22,-24-24,-22 0,-71-47,-70-93,-70-46,-24-23,1 46,93 24,46 46,48 23,23 23,46 24,24 23,24 47,93 115,93 94,-23 0,-23-47,-47-46,-24 0,-23-47,-23-46,-24-23,-23-24,0-23,0 0,-70-47,-117-69,-70-23,47-24,-1 0,-22 23,46 24,46 46,71 24,24 23,22 23,1 23,46 70,47 46,24 47,-1 1,-23-25,1-22,-48-47,0-46,-23-24,0 0,-23-23,-94-46,-70-48,-47-45,24-1,-24-22,-23-1,47 46,46 24,47 47,47 23,47 23,-1 23,24 23,24 47,69 70,48 70,-1-1,-23-45,-47-48,-23-46,-24-23,-23-47,0-23,-23 0,-71-46,-116-71,-24-22,-23-24,0 23,46 47,48 0,69 47,48-1,22 47,24 0,24 24,46 45,70 48,-23 22,0 1,-1-1,-45-69,-48-23,-23-24,0-23,0 0,-47-70,-140-69,-23-1,23 0,47 1,23 23,0-1,47 47,23 24,24 23,23 23,0 23,0 23,23 47,47 47,0 23,0 0,1-24,-48-69,-23-23,0-47,-23 0,-48-47,-116-93,-140-22,23-24,71 23,-48 0,71 47,93 46,47 23,47 47,23 24,70 69,70 69,117 71,94 116,-164-140,-71-92,-45-48,-25-22,-22-24,-24-23,-94-23,-116-93,-71-70,-93-1,94 48,93 23,47 23,46 46,24 24,47-1,-1 24,24 24,0 22,24 47,46 70,0-23,-47-47,-23-23,-23-47,0-23,-48-23,-92-71,-71 1,47 24,70 22,47 24,23 0,24 23,23 0,23 46,71 70,-1 24,-22-24,-1-46,-24-23,-22-24,-24-23,0 0,-24-23,-22-1,46 24</inkml:trace>
          <inkml:trace contextRef="#ctx0" brushRef="#br1" timeOffset="4923.1793">8601 768,'0'0,"0"0,0 0,0 0,0 0,0 0,0 0,0 23,0 23,0 24,0 23,0 24,-23-24,-1-24,1-22,-24-1,-23-22,-70-24,-70-47,-1-23,1-23,-1-23,-92-47,46 24,93 46,70 46,24 24,47 23,0 46,46 47,117 140,47 93,-23-24,-24-69,-46-24,-1-23,-23-46,-23-71,-24-22,-23-47,0 0,-23-47,-71-139,-186-232,-47 45,70 1,46 70,1 69,46 94,71 46,23 23,46 47,24 23,0 0,47 69,47 94,46 0,23 0,1 0,0-24,-48-22,-45-48,-25-22,-22-24,-1 0,-23-23,0 0,-23 0,-47-23,-24-23,1-24,-24 0,-24 0,-22 1,-1 22,24 0,47 24,22 23,25 0,22 23,1 1,23 22,0 24,0 23,23-23,-23 0,-23-24,0-23,-24-23,0-23,-46-23,-48-24,-116-70,-23-23,93 24,70 46,47 23,0 24,46 46,1 0,23 69,93 71,118 93,-1 69,-70-69,-46-71,-24-45,-23-48,-24-22,-23-24,0-23,0 0,-47-46,-163-140,-47-24,47 47,23 24,0-1,0 1,70 69,47 23,46 47,24 0,24 24,22 45,48 94,-1 23,1-23,-24-46,-23-48,-24-22,-23-24,0-23,-23 0,-24-23,-163-93,-47-24,70 24,46-1,1 24,47 24,22 22,48 24,23 23,0 0,0 70,47 116,46 46,-23-69,-23-47,-23-46,-24-23,0-24,-24-23,1 0,-141-116,-163-94,47 47,22 24,48 23,0-1,70 47,69 24,25 23,22 23,24 0,0 0,0 23,24 23,-1 1,0 0,1-24,-24-23,0 0,-24 23,-46 0,-47-23,24-23,-1-23,24 22,24 1,-1 0,23 23,1 0,0 0,-1 0,24 0,0 0,0 0,-23 0,0 0,23 0,-24 0,1 0,-1 0,24 23,0-23,0 23,0-23,0 0,-23 0,0 0,-47 0,-47 0,0-23,0 0,24-1,22 24,25 0,22 0,24 0,0 0,24 24,22 22,1 1,0-24,-24 0,1-23,-24 0,0 0,-24 0,-46-46,-23-47,-1 23,24 0,23 24,1-1,22 24,1 0,23 23,0 0,0 0,0 23,23 0,1 0,-24 1,0-24,0 0,-24-24,-23-22,1-1,22 24,1 0,23 23,0 23,23 47,141 116,140 116,-117-69,-24-24,-46-69,-23-94,-94-46</inkml:trace>
          <inkml:trace contextRef="#ctx0" brushRef="#br0" timeOffset="-1964.8744">2735 116,'0'0,"0"0,23 24,0 45,24 1,70 47,23 22,47 1,-23-47,46 23,71 24,-1-1,1 24,-94 0,23 23,0-23,47-1,-46 1,-48-23,-22-24,-1 0,-23-46,-24 0,1-23,-24-24,-24-23,-46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12" units="cm"/>
          <inkml:channel name="Y" type="integer" max="1872" units="cm"/>
        </inkml:traceFormat>
        <inkml:channelProperties>
          <inkml:channelProperty channel="X" name="resolution" value="96.27907" units="1/cm"/>
          <inkml:channelProperty channel="Y" name="resolution" value="96.49484" units="1/cm"/>
        </inkml:channelProperties>
      </inkml:inkSource>
      <inkml:timestamp xml:id="ts0" timeString="2022-06-08T12:11:36.1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66918-CD1A-4C8C-AA12-26045034E710}" emma:medium="tactile" emma:mode="ink">
          <msink:context xmlns:msink="http://schemas.microsoft.com/ink/2010/main" type="writingRegion" rotatedBoundingBox="31984,19542 20531,20240 20440,18749 31893,18051"/>
        </emma:interpretation>
      </emma:emma>
    </inkml:annotationXML>
    <inkml:traceGroup>
      <inkml:annotationXML>
        <emma:emma xmlns:emma="http://www.w3.org/2003/04/emma" version="1.0">
          <emma:interpretation id="{36F2726F-A4C5-4D8A-B702-B453F46E6A5C}" emma:medium="tactile" emma:mode="ink">
            <msink:context xmlns:msink="http://schemas.microsoft.com/ink/2010/main" type="paragraph" rotatedBoundingBox="31984,19542 20531,20240 20440,18749 31893,18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B169F-5621-4C80-A602-C5B8405E9210}" emma:medium="tactile" emma:mode="ink">
              <msink:context xmlns:msink="http://schemas.microsoft.com/ink/2010/main" type="line" rotatedBoundingBox="31984,19542 20531,20240 20440,18749 31893,18051"/>
            </emma:interpretation>
          </emma:emma>
        </inkml:annotationXML>
        <inkml:traceGroup>
          <inkml:annotationXML>
            <emma:emma xmlns:emma="http://www.w3.org/2003/04/emma" version="1.0">
              <emma:interpretation id="{B9329190-D7A3-4372-807C-27422665737B}" emma:medium="tactile" emma:mode="ink">
                <msink:context xmlns:msink="http://schemas.microsoft.com/ink/2010/main" type="inkWord" rotatedBoundingBox="31984,19542 20531,20240 20440,18749 31893,18051"/>
              </emma:interpretation>
              <emma:one-of disjunction-type="recognition" id="oneOf0">
                <emma:interpretation id="interp0" emma:lang="en-GB" emma:confidence="0">
                  <emma:literal>minimum</emma:literal>
                </emma:interpretation>
                <emma:interpretation id="interp1" emma:lang="en-GB" emma:confidence="0">
                  <emma:literal>ummm</emma:literal>
                </emma:interpretation>
                <emma:interpretation id="interp2" emma:lang="en-GB" emma:confidence="0">
                  <emma:literal>mmm</emma:literal>
                </emma:interpretation>
                <emma:interpretation id="interp3" emma:lang="en-GB" emma:confidence="0">
                  <emma:literal>mm</emma:literal>
                </emma:interpretation>
                <emma:interpretation id="interp4" emma:lang="en-GB" emma:confidence="0">
                  <emma:literal>m</emma:literal>
                </emma:interpretation>
              </emma:one-of>
            </emma:emma>
          </inkml:annotationXML>
          <inkml:trace contextRef="#ctx0" brushRef="#br0">11196 395,'0'0,"0"0,0 0,0 0,0 0,0 0,0 0,0 0,0 0,23 0,1 23,22 1,1 22,0 1,-24-1,0 1,1-24,-24 0,0 1,0-24,-24 0,-22 0,-24-24,-24-22,-23-24,0-23,-46-23,-24-1,23 24,24 24,46 22,24 24,0 23,47 0,0 46,-1 24,24 116,24 0,-1-46,24-1,-1 1,-22-24,-1 1,-23-48,0-22,-23-1,-1-22,-22-24,-24-24,-24-22,-23-24,24-23,-24 0,-23-23,23 23,47 23,23 23,0 24,24 23,23 0,0 23,23 24,0 23,24 46,23 24,-23-24,-24-23,1-23,-1-1,-23-22,0-24,0-23,0 0,-70-46,-47-47,-23-24,-24-22,24 22,47 24,23 24,-1 22,25 1,22 22,1 24,0 24,23 22,0 47,0 47,23-1,0 1,-23-47,0-23,0-24,0-46,0 0,-70-46,-93-47,-24-24,0-22,46-1,1 1,23-1,0 24,1 23,22 23,24 47,23 23,24 23,-1 47,24 46,24 0,-1 24,24-1,-24-45,1-25,-24-22,0-24,-24 0,-46-23,-23-23,-48-23,1-47,0-47,0 0,-24 1,47 46,47 46,23 24,24 23,0 47,23 22,23 24,24 47,0-1,-24-45,0-25,-23 1,0-23,0-24,-23-23,-47-23,-70-24,-47-69,23-24,24-23,-24 1,1-1,22 70,48 46,23 24,23 23,24 23,-1 47,48 46,22 24,1 46,23 0,-23-46,-24-24,1-46,-24-1,0-45,-24-1,-46-23,-47-23,0-1,1-22,-1-1,0-22,0 22,24 1,22 22,1 1,47 23,0 0,23 23,0 24,0 23,0-1,0-22,0-24,0 0,-24-23,-46-46,-94-47,24-23,-23-47,22 0,1-23,47 70,46 46,0 23,24 24,23 23,0 70,0 46,23 47,1-24,-1 24,0-23,1-47,-24-47,0 1,0-24,0 0,0-23,0 0,-24 0,-69-23,-24-23,-23-1,-1 1,48-1,23 24,0 0,23 23,0 0,1 23,22 23,1 47,-1 0,1-23,23-23,-23-1,-1 1,1-24,0 0,-1-23,-46-23,-47-47,-23 0,23 24,47-1,0 24,23 23,24 0,-24 23,24 1,-24 22,23 1,-22-24,22 0,1-23,-24-23,-46-47,-47-23,23 23,23 24,24-1,23 24,1 23,22 0,1 23,-24 24,0-1,1 1,-1-24,0-23,0-23,47 23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9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2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8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4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0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1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9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D302-52B3-4801-9769-AB96086C363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ECAD-8107-4B72-8AC8-A32C8ECE5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9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48" y="-1969996"/>
            <a:ext cx="7772400" cy="14700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048" y="-214221"/>
            <a:ext cx="6400800" cy="1752600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100421"/>
            <a:ext cx="12696825" cy="902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008" y="-1679533"/>
            <a:ext cx="4176464" cy="2448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/>
              <a:t>Earn 100% on your Referrals</a:t>
            </a:r>
          </a:p>
          <a:p>
            <a:r>
              <a:rPr lang="en-GB" sz="3000" b="1" dirty="0" smtClean="0"/>
              <a:t>Join over 100+ Affiliate Marketers Today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41922" y="819333"/>
              <a:ext cx="3382920" cy="988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042" y="807453"/>
                <a:ext cx="3406680" cy="101232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3" y="-1085759"/>
            <a:ext cx="4870223" cy="27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6"/>
          <a:stretch/>
        </p:blipFill>
        <p:spPr bwMode="auto">
          <a:xfrm>
            <a:off x="6866065" y="744760"/>
            <a:ext cx="4870223" cy="17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27776" y="-1610165"/>
            <a:ext cx="4176464" cy="650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dirty="0" smtClean="0"/>
              <a:t>Quick Sign Up</a:t>
            </a:r>
            <a:endParaRPr lang="en-GB" sz="3000" b="1" dirty="0"/>
          </a:p>
        </p:txBody>
      </p:sp>
      <p:sp>
        <p:nvSpPr>
          <p:cNvPr id="14" name="Rectangle 13"/>
          <p:cNvSpPr/>
          <p:nvPr/>
        </p:nvSpPr>
        <p:spPr>
          <a:xfrm>
            <a:off x="7280176" y="874349"/>
            <a:ext cx="3736032" cy="562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Enter Password</a:t>
            </a:r>
            <a:endParaRPr lang="en-GB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979522" y="2452293"/>
              <a:ext cx="4123440" cy="594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7642" y="2440413"/>
                <a:ext cx="4147200" cy="6184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ounded Rectangle 14"/>
          <p:cNvSpPr/>
          <p:nvPr/>
        </p:nvSpPr>
        <p:spPr>
          <a:xfrm>
            <a:off x="441922" y="1616600"/>
            <a:ext cx="3661518" cy="5922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Out More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60" y="29711920"/>
            <a:ext cx="12889433" cy="104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66" y="11637912"/>
            <a:ext cx="12696825" cy="522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66" y="17153044"/>
            <a:ext cx="12707540" cy="73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05" y="5085184"/>
            <a:ext cx="12728105" cy="63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02" y="24743368"/>
            <a:ext cx="128682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modal window will show when user first comes to the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1412776"/>
            <a:ext cx="119538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4251225"/>
            <a:ext cx="2808312" cy="2813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Enter Password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2761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This modal window will show when user first comes to the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3</cp:revision>
  <dcterms:created xsi:type="dcterms:W3CDTF">2022-06-08T12:07:18Z</dcterms:created>
  <dcterms:modified xsi:type="dcterms:W3CDTF">2022-06-08T13:04:59Z</dcterms:modified>
</cp:coreProperties>
</file>