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7" r:id="rId2"/>
    <p:sldId id="256" r:id="rId3"/>
    <p:sldId id="286" r:id="rId4"/>
    <p:sldId id="273" r:id="rId5"/>
    <p:sldId id="274" r:id="rId6"/>
    <p:sldId id="277" r:id="rId7"/>
    <p:sldId id="275" r:id="rId8"/>
    <p:sldId id="276" r:id="rId9"/>
    <p:sldId id="285" r:id="rId10"/>
    <p:sldId id="288" r:id="rId11"/>
    <p:sldId id="279" r:id="rId12"/>
    <p:sldId id="278" r:id="rId13"/>
    <p:sldId id="282" r:id="rId14"/>
    <p:sldId id="287" r:id="rId15"/>
    <p:sldId id="283" r:id="rId16"/>
    <p:sldId id="284" r:id="rId17"/>
  </p:sldIdLst>
  <p:sldSz cx="9144000" cy="5143500" type="screen16x9"/>
  <p:notesSz cx="6858000" cy="9144000"/>
  <p:embeddedFontLs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EBA5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59AF1-69C5-494A-996D-0F95833E0CDB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6A98C-42B1-41CB-A72E-638D8ABB09CC}">
      <dgm:prSet phldrT="[Text]"/>
      <dgm:spPr/>
      <dgm:t>
        <a:bodyPr/>
        <a:lstStyle/>
        <a:p>
          <a:r>
            <a:rPr lang="en-US" dirty="0" smtClean="0"/>
            <a:t>CV</a:t>
          </a:r>
          <a:br>
            <a:rPr lang="en-US" dirty="0" smtClean="0"/>
          </a:br>
          <a:r>
            <a:rPr lang="en-US" dirty="0" smtClean="0"/>
            <a:t>Collection</a:t>
          </a:r>
          <a:endParaRPr lang="en-US" dirty="0"/>
        </a:p>
      </dgm:t>
    </dgm:pt>
    <dgm:pt modelId="{2586B603-AA2D-45C0-961D-0198F91229C1}" type="parTrans" cxnId="{2BDFA00F-17BB-42B0-933A-18FE10F2CC69}">
      <dgm:prSet/>
      <dgm:spPr/>
      <dgm:t>
        <a:bodyPr/>
        <a:lstStyle/>
        <a:p>
          <a:endParaRPr lang="en-US"/>
        </a:p>
      </dgm:t>
    </dgm:pt>
    <dgm:pt modelId="{1BB39564-817F-44A1-9CC6-C05C17B4A15D}" type="sibTrans" cxnId="{2BDFA00F-17BB-42B0-933A-18FE10F2CC69}">
      <dgm:prSet/>
      <dgm:spPr/>
      <dgm:t>
        <a:bodyPr/>
        <a:lstStyle/>
        <a:p>
          <a:endParaRPr lang="en-US"/>
        </a:p>
      </dgm:t>
    </dgm:pt>
    <dgm:pt modelId="{CC435415-D786-4CAA-83EC-50E62C78E58C}">
      <dgm:prSet phldrT="[Text]"/>
      <dgm:spPr/>
      <dgm:t>
        <a:bodyPr/>
        <a:lstStyle/>
        <a:p>
          <a:r>
            <a:rPr lang="en-US" dirty="0" smtClean="0"/>
            <a:t>Interview Tips and Guidelines</a:t>
          </a:r>
          <a:endParaRPr lang="en-US" dirty="0"/>
        </a:p>
      </dgm:t>
    </dgm:pt>
    <dgm:pt modelId="{168F9971-CD2C-4A33-B54E-25E97A0C8443}" type="parTrans" cxnId="{18B645A0-A425-4F96-8955-F4086D9D21A1}">
      <dgm:prSet/>
      <dgm:spPr/>
      <dgm:t>
        <a:bodyPr/>
        <a:lstStyle/>
        <a:p>
          <a:endParaRPr lang="en-US"/>
        </a:p>
      </dgm:t>
    </dgm:pt>
    <dgm:pt modelId="{93D117A5-136C-41DD-9291-E760789DD443}" type="sibTrans" cxnId="{18B645A0-A425-4F96-8955-F4086D9D21A1}">
      <dgm:prSet/>
      <dgm:spPr/>
      <dgm:t>
        <a:bodyPr/>
        <a:lstStyle/>
        <a:p>
          <a:endParaRPr lang="en-US"/>
        </a:p>
      </dgm:t>
    </dgm:pt>
    <dgm:pt modelId="{4A95B492-3790-4797-99D8-4B826A1667FB}">
      <dgm:prSet phldrT="[Text]"/>
      <dgm:spPr/>
      <dgm:t>
        <a:bodyPr/>
        <a:lstStyle/>
        <a:p>
          <a:r>
            <a:rPr lang="en-US" dirty="0" smtClean="0"/>
            <a:t>Take a Short Interview</a:t>
          </a:r>
          <a:endParaRPr lang="en-US" dirty="0"/>
        </a:p>
      </dgm:t>
    </dgm:pt>
    <dgm:pt modelId="{5B2995D3-BFD3-4291-9E2E-2E84E6D70869}" type="parTrans" cxnId="{896B1E83-E58C-4E36-BBF3-F4FEF8B854DB}">
      <dgm:prSet/>
      <dgm:spPr/>
      <dgm:t>
        <a:bodyPr/>
        <a:lstStyle/>
        <a:p>
          <a:endParaRPr lang="en-US"/>
        </a:p>
      </dgm:t>
    </dgm:pt>
    <dgm:pt modelId="{B626C04C-E690-4220-940B-FBC82B536910}" type="sibTrans" cxnId="{896B1E83-E58C-4E36-BBF3-F4FEF8B854DB}">
      <dgm:prSet/>
      <dgm:spPr/>
      <dgm:t>
        <a:bodyPr/>
        <a:lstStyle/>
        <a:p>
          <a:endParaRPr lang="en-US"/>
        </a:p>
      </dgm:t>
    </dgm:pt>
    <dgm:pt modelId="{4FA5B604-84DE-4266-B659-F864E4E4DC35}">
      <dgm:prSet/>
      <dgm:spPr/>
      <dgm:t>
        <a:bodyPr/>
        <a:lstStyle/>
        <a:p>
          <a:r>
            <a:rPr lang="en-US" dirty="0" smtClean="0"/>
            <a:t>Send CV’s To Employers</a:t>
          </a:r>
          <a:endParaRPr lang="en-US" dirty="0"/>
        </a:p>
      </dgm:t>
    </dgm:pt>
    <dgm:pt modelId="{CA7F5E79-DAB1-4DBE-A5A3-6457F7B129BA}" type="parTrans" cxnId="{971938FA-ABF6-48C9-B857-C582049432B9}">
      <dgm:prSet/>
      <dgm:spPr/>
      <dgm:t>
        <a:bodyPr/>
        <a:lstStyle/>
        <a:p>
          <a:endParaRPr lang="en-US"/>
        </a:p>
      </dgm:t>
    </dgm:pt>
    <dgm:pt modelId="{9C2B3F95-0316-4505-9885-4CA6DC0DEE6A}" type="sibTrans" cxnId="{971938FA-ABF6-48C9-B857-C582049432B9}">
      <dgm:prSet/>
      <dgm:spPr/>
      <dgm:t>
        <a:bodyPr/>
        <a:lstStyle/>
        <a:p>
          <a:endParaRPr lang="en-US"/>
        </a:p>
      </dgm:t>
    </dgm:pt>
    <dgm:pt modelId="{D80EAE62-FA7D-4DC7-9256-5C929180E31D}">
      <dgm:prSet/>
      <dgm:spPr/>
      <dgm:t>
        <a:bodyPr/>
        <a:lstStyle/>
        <a:p>
          <a:r>
            <a:rPr lang="en-US" dirty="0" smtClean="0"/>
            <a:t>Final Interview with Employers</a:t>
          </a:r>
          <a:endParaRPr lang="en-US" dirty="0"/>
        </a:p>
      </dgm:t>
    </dgm:pt>
    <dgm:pt modelId="{25CF57CB-56F9-4A53-8AD9-6A83B5B7AD89}" type="parTrans" cxnId="{344224AF-32A9-48BF-8593-75DA5D26D558}">
      <dgm:prSet/>
      <dgm:spPr/>
      <dgm:t>
        <a:bodyPr/>
        <a:lstStyle/>
        <a:p>
          <a:endParaRPr lang="en-US"/>
        </a:p>
      </dgm:t>
    </dgm:pt>
    <dgm:pt modelId="{EB9CFADB-C7C3-4755-94C6-6C98F3946000}" type="sibTrans" cxnId="{344224AF-32A9-48BF-8593-75DA5D26D558}">
      <dgm:prSet/>
      <dgm:spPr/>
      <dgm:t>
        <a:bodyPr/>
        <a:lstStyle/>
        <a:p>
          <a:endParaRPr lang="en-US"/>
        </a:p>
      </dgm:t>
    </dgm:pt>
    <dgm:pt modelId="{0F778D6C-8F75-4615-91CB-ECF0CDCFD220}">
      <dgm:prSet/>
      <dgm:spPr/>
      <dgm:t>
        <a:bodyPr/>
        <a:lstStyle/>
        <a:p>
          <a:r>
            <a:rPr lang="en-US" dirty="0" smtClean="0"/>
            <a:t>Candidates Sign Up and Apply</a:t>
          </a:r>
          <a:endParaRPr lang="en-US" dirty="0"/>
        </a:p>
      </dgm:t>
    </dgm:pt>
    <dgm:pt modelId="{ACF42855-7D1D-44AD-8018-10B0158A0301}" type="parTrans" cxnId="{5A3E7E55-3A61-43A3-B5BA-17B50B9ACE9E}">
      <dgm:prSet/>
      <dgm:spPr/>
      <dgm:t>
        <a:bodyPr/>
        <a:lstStyle/>
        <a:p>
          <a:endParaRPr lang="en-US"/>
        </a:p>
      </dgm:t>
    </dgm:pt>
    <dgm:pt modelId="{6D07A9FA-1627-495E-A03B-CA3830E4A860}" type="sibTrans" cxnId="{5A3E7E55-3A61-43A3-B5BA-17B50B9ACE9E}">
      <dgm:prSet/>
      <dgm:spPr/>
      <dgm:t>
        <a:bodyPr/>
        <a:lstStyle/>
        <a:p>
          <a:endParaRPr lang="en-US"/>
        </a:p>
      </dgm:t>
    </dgm:pt>
    <dgm:pt modelId="{7A19D366-F073-4DF5-8D1D-16CCCD054488}">
      <dgm:prSet phldrT="[Text]"/>
      <dgm:spPr/>
      <dgm:t>
        <a:bodyPr/>
        <a:lstStyle/>
        <a:p>
          <a:r>
            <a:rPr lang="en-US" dirty="0" smtClean="0"/>
            <a:t>Make a CV Bank</a:t>
          </a:r>
          <a:endParaRPr lang="en-US" dirty="0"/>
        </a:p>
      </dgm:t>
    </dgm:pt>
    <dgm:pt modelId="{DDE38D66-99AC-477A-BD05-E812BB376347}" type="sibTrans" cxnId="{CD92098B-824F-4AAF-A1CD-2E1BA480DE3D}">
      <dgm:prSet/>
      <dgm:spPr/>
      <dgm:t>
        <a:bodyPr/>
        <a:lstStyle/>
        <a:p>
          <a:endParaRPr lang="en-US"/>
        </a:p>
      </dgm:t>
    </dgm:pt>
    <dgm:pt modelId="{06E51350-29E0-4A15-9130-7AACE85944A1}" type="parTrans" cxnId="{CD92098B-824F-4AAF-A1CD-2E1BA480DE3D}">
      <dgm:prSet/>
      <dgm:spPr/>
      <dgm:t>
        <a:bodyPr/>
        <a:lstStyle/>
        <a:p>
          <a:endParaRPr lang="en-US"/>
        </a:p>
      </dgm:t>
    </dgm:pt>
    <dgm:pt modelId="{E034BC7F-279A-4180-8487-4BCE299E391B}">
      <dgm:prSet phldrT="[Text]"/>
      <dgm:spPr/>
      <dgm:t>
        <a:bodyPr/>
        <a:lstStyle/>
        <a:p>
          <a:r>
            <a:rPr lang="en-US" dirty="0" smtClean="0"/>
            <a:t>Screening</a:t>
          </a:r>
          <a:br>
            <a:rPr lang="en-US" dirty="0" smtClean="0"/>
          </a:br>
          <a:endParaRPr lang="en-US" dirty="0"/>
        </a:p>
      </dgm:t>
    </dgm:pt>
    <dgm:pt modelId="{A8BA5F92-388B-4DD1-BD0E-AD520EF555E1}" type="sibTrans" cxnId="{363132EC-250D-4577-A8B8-945B9F2A2E52}">
      <dgm:prSet/>
      <dgm:spPr/>
      <dgm:t>
        <a:bodyPr/>
        <a:lstStyle/>
        <a:p>
          <a:endParaRPr lang="en-US"/>
        </a:p>
      </dgm:t>
    </dgm:pt>
    <dgm:pt modelId="{64003C6E-AE34-46D3-94BC-90684AE57C42}" type="parTrans" cxnId="{363132EC-250D-4577-A8B8-945B9F2A2E52}">
      <dgm:prSet/>
      <dgm:spPr/>
      <dgm:t>
        <a:bodyPr/>
        <a:lstStyle/>
        <a:p>
          <a:endParaRPr lang="en-US"/>
        </a:p>
      </dgm:t>
    </dgm:pt>
    <dgm:pt modelId="{B74AFF79-1635-43B4-9DCD-8390B692B9A4}" type="pres">
      <dgm:prSet presAssocID="{EBB59AF1-69C5-494A-996D-0F95833E0C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3B24E-B40E-4125-A36B-2CE15481C46F}" type="pres">
      <dgm:prSet presAssocID="{0526A98C-42B1-41CB-A72E-638D8ABB09CC}" presName="node" presStyleLbl="node1" presStyleIdx="0" presStyleCnt="8" custScaleX="171616" custScaleY="160168" custRadScaleRad="84024" custRadScaleInc="-4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DF076-A0CA-4F07-9986-F8347387A924}" type="pres">
      <dgm:prSet presAssocID="{1BB39564-817F-44A1-9CC6-C05C17B4A15D}" presName="sibTrans" presStyleLbl="sibTrans2D1" presStyleIdx="0" presStyleCnt="8" custLinFactNeighborX="12778" custLinFactNeighborY="-35373"/>
      <dgm:spPr/>
      <dgm:t>
        <a:bodyPr/>
        <a:lstStyle/>
        <a:p>
          <a:endParaRPr lang="en-US"/>
        </a:p>
      </dgm:t>
    </dgm:pt>
    <dgm:pt modelId="{650B3CC7-F8CE-4F0F-AD3B-D37F17F0D27D}" type="pres">
      <dgm:prSet presAssocID="{1BB39564-817F-44A1-9CC6-C05C17B4A15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CB4FEB4-9B7B-46C5-9A12-CD88B68A1D54}" type="pres">
      <dgm:prSet presAssocID="{E034BC7F-279A-4180-8487-4BCE299E391B}" presName="node" presStyleLbl="node1" presStyleIdx="1" presStyleCnt="8" custScaleX="171616" custScaleY="160377" custRadScaleRad="148960" custRadScaleInc="5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32DBE-08C5-4734-9AEA-6719558D99FA}" type="pres">
      <dgm:prSet presAssocID="{A8BA5F92-388B-4DD1-BD0E-AD520EF555E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1CD2AA5-8AA9-4580-933A-EA3F85CA4436}" type="pres">
      <dgm:prSet presAssocID="{A8BA5F92-388B-4DD1-BD0E-AD520EF555E1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0C79443-AC3C-41CE-9D76-A7C6B2C92EB8}" type="pres">
      <dgm:prSet presAssocID="{7A19D366-F073-4DF5-8D1D-16CCCD054488}" presName="node" presStyleLbl="node1" presStyleIdx="2" presStyleCnt="8" custScaleX="171616" custScaleY="159439" custRadScaleRad="206834" custRadScaleInc="12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1558C-69B0-47C1-98F8-5F9B2056A934}" type="pres">
      <dgm:prSet presAssocID="{DDE38D66-99AC-477A-BD05-E812BB376347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F5FB938-6460-4074-8BD0-F55E1E95D73A}" type="pres">
      <dgm:prSet presAssocID="{DDE38D66-99AC-477A-BD05-E812BB37634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F4B0A8A-212E-4E2A-95E7-E67A7BB9CB64}" type="pres">
      <dgm:prSet presAssocID="{4A95B492-3790-4797-99D8-4B826A1667FB}" presName="node" presStyleLbl="node1" presStyleIdx="3" presStyleCnt="8" custScaleX="171616" custScaleY="150962" custRadScaleRad="134802" custRadScaleInc="-46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C7924-E38B-4D90-9068-D6A8BCE78AB2}" type="pres">
      <dgm:prSet presAssocID="{B626C04C-E690-4220-940B-FBC82B536910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621E112-75E2-4C34-9B66-2A687229A36E}" type="pres">
      <dgm:prSet presAssocID="{B626C04C-E690-4220-940B-FBC82B53691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77BC197-70DB-4FA5-B0ED-F9D92A19B01C}" type="pres">
      <dgm:prSet presAssocID="{CC435415-D786-4CAA-83EC-50E62C78E58C}" presName="node" presStyleLbl="node1" presStyleIdx="4" presStyleCnt="8" custScaleX="171616" custScaleY="150598" custRadScaleRad="83305" custRadScaleInc="9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B0FEE-C7FE-446E-9404-D11E30BDD3CC}" type="pres">
      <dgm:prSet presAssocID="{93D117A5-136C-41DD-9291-E760789DD44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FF27401C-6349-42EB-ACDA-8967DF44A201}" type="pres">
      <dgm:prSet presAssocID="{93D117A5-136C-41DD-9291-E760789DD44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565D286-6E27-4DDA-A79A-A1F89A7BE3F5}" type="pres">
      <dgm:prSet presAssocID="{4FA5B604-84DE-4266-B659-F864E4E4DC35}" presName="node" presStyleLbl="node1" presStyleIdx="5" presStyleCnt="8" custScaleX="172070" custScaleY="162448" custRadScaleRad="148627" custRadScaleInc="50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A684C-179F-4F50-8806-9244C1231BF2}" type="pres">
      <dgm:prSet presAssocID="{9C2B3F95-0316-4505-9885-4CA6DC0DEE6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4A06866-E4BE-484D-BA5E-62EC14538C4D}" type="pres">
      <dgm:prSet presAssocID="{9C2B3F95-0316-4505-9885-4CA6DC0DEE6A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FB53DCA-BDEF-4DD2-B446-6775BB346544}" type="pres">
      <dgm:prSet presAssocID="{D80EAE62-FA7D-4DC7-9256-5C929180E31D}" presName="node" presStyleLbl="node1" presStyleIdx="6" presStyleCnt="8" custScaleX="176426" custScaleY="146767" custRadScaleRad="199640" custRadScaleInc="3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2F86-B559-437D-998A-3A1AFEBBDE1D}" type="pres">
      <dgm:prSet presAssocID="{EB9CFADB-C7C3-4755-94C6-6C98F3946000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B4FF2E3-B948-428F-89A3-00C4CEB82D9C}" type="pres">
      <dgm:prSet presAssocID="{EB9CFADB-C7C3-4755-94C6-6C98F394600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85A3DF7-4727-470A-B9AC-25E993C65A5B}" type="pres">
      <dgm:prSet presAssocID="{0F778D6C-8F75-4615-91CB-ECF0CDCFD220}" presName="node" presStyleLbl="node1" presStyleIdx="7" presStyleCnt="8" custScaleX="164956" custScaleY="160649" custRadScaleRad="149781" custRadScaleInc="-48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4612-60D6-4589-8365-058F35D20541}" type="pres">
      <dgm:prSet presAssocID="{6D07A9FA-1627-495E-A03B-CA3830E4A860}" presName="sibTrans" presStyleLbl="sibTrans2D1" presStyleIdx="7" presStyleCnt="8"/>
      <dgm:spPr/>
      <dgm:t>
        <a:bodyPr/>
        <a:lstStyle/>
        <a:p>
          <a:endParaRPr lang="en-US"/>
        </a:p>
      </dgm:t>
    </dgm:pt>
    <dgm:pt modelId="{43DE3408-9F36-4D2F-BF67-8F318D72110F}" type="pres">
      <dgm:prSet presAssocID="{6D07A9FA-1627-495E-A03B-CA3830E4A860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F224C89B-FA70-4F12-9C05-CFABABC13BAB}" type="presOf" srcId="{93D117A5-136C-41DD-9291-E760789DD443}" destId="{FF27401C-6349-42EB-ACDA-8967DF44A201}" srcOrd="1" destOrd="0" presId="urn:microsoft.com/office/officeart/2005/8/layout/cycle2"/>
    <dgm:cxn modelId="{896B1E83-E58C-4E36-BBF3-F4FEF8B854DB}" srcId="{EBB59AF1-69C5-494A-996D-0F95833E0CDB}" destId="{4A95B492-3790-4797-99D8-4B826A1667FB}" srcOrd="3" destOrd="0" parTransId="{5B2995D3-BFD3-4291-9E2E-2E84E6D70869}" sibTransId="{B626C04C-E690-4220-940B-FBC82B536910}"/>
    <dgm:cxn modelId="{FC29A3CA-A2AE-4405-8271-85BEE33B204F}" type="presOf" srcId="{1BB39564-817F-44A1-9CC6-C05C17B4A15D}" destId="{825DF076-A0CA-4F07-9986-F8347387A924}" srcOrd="0" destOrd="0" presId="urn:microsoft.com/office/officeart/2005/8/layout/cycle2"/>
    <dgm:cxn modelId="{01B348D4-CEE9-43EB-99C0-2D77DF3D18C2}" type="presOf" srcId="{E034BC7F-279A-4180-8487-4BCE299E391B}" destId="{7CB4FEB4-9B7B-46C5-9A12-CD88B68A1D54}" srcOrd="0" destOrd="0" presId="urn:microsoft.com/office/officeart/2005/8/layout/cycle2"/>
    <dgm:cxn modelId="{363132EC-250D-4577-A8B8-945B9F2A2E52}" srcId="{EBB59AF1-69C5-494A-996D-0F95833E0CDB}" destId="{E034BC7F-279A-4180-8487-4BCE299E391B}" srcOrd="1" destOrd="0" parTransId="{64003C6E-AE34-46D3-94BC-90684AE57C42}" sibTransId="{A8BA5F92-388B-4DD1-BD0E-AD520EF555E1}"/>
    <dgm:cxn modelId="{EC145E67-2610-4FDA-A201-58A976B7F4A5}" type="presOf" srcId="{93D117A5-136C-41DD-9291-E760789DD443}" destId="{89CB0FEE-C7FE-446E-9404-D11E30BDD3CC}" srcOrd="0" destOrd="0" presId="urn:microsoft.com/office/officeart/2005/8/layout/cycle2"/>
    <dgm:cxn modelId="{18B645A0-A425-4F96-8955-F4086D9D21A1}" srcId="{EBB59AF1-69C5-494A-996D-0F95833E0CDB}" destId="{CC435415-D786-4CAA-83EC-50E62C78E58C}" srcOrd="4" destOrd="0" parTransId="{168F9971-CD2C-4A33-B54E-25E97A0C8443}" sibTransId="{93D117A5-136C-41DD-9291-E760789DD443}"/>
    <dgm:cxn modelId="{A25BB481-6A95-4846-A987-51A2FCCF83D2}" type="presOf" srcId="{B626C04C-E690-4220-940B-FBC82B536910}" destId="{2621E112-75E2-4C34-9B66-2A687229A36E}" srcOrd="1" destOrd="0" presId="urn:microsoft.com/office/officeart/2005/8/layout/cycle2"/>
    <dgm:cxn modelId="{4131F430-EF0C-4C15-8F6F-C68183544F93}" type="presOf" srcId="{7A19D366-F073-4DF5-8D1D-16CCCD054488}" destId="{90C79443-AC3C-41CE-9D76-A7C6B2C92EB8}" srcOrd="0" destOrd="0" presId="urn:microsoft.com/office/officeart/2005/8/layout/cycle2"/>
    <dgm:cxn modelId="{971938FA-ABF6-48C9-B857-C582049432B9}" srcId="{EBB59AF1-69C5-494A-996D-0F95833E0CDB}" destId="{4FA5B604-84DE-4266-B659-F864E4E4DC35}" srcOrd="5" destOrd="0" parTransId="{CA7F5E79-DAB1-4DBE-A5A3-6457F7B129BA}" sibTransId="{9C2B3F95-0316-4505-9885-4CA6DC0DEE6A}"/>
    <dgm:cxn modelId="{5CE0B318-91FD-48A6-B3CD-E359198390B6}" type="presOf" srcId="{9C2B3F95-0316-4505-9885-4CA6DC0DEE6A}" destId="{44A06866-E4BE-484D-BA5E-62EC14538C4D}" srcOrd="1" destOrd="0" presId="urn:microsoft.com/office/officeart/2005/8/layout/cycle2"/>
    <dgm:cxn modelId="{FE1B4CE2-06AF-40BB-9B31-0D5DB7ABD132}" type="presOf" srcId="{EB9CFADB-C7C3-4755-94C6-6C98F3946000}" destId="{C8022F86-B559-437D-998A-3A1AFEBBDE1D}" srcOrd="0" destOrd="0" presId="urn:microsoft.com/office/officeart/2005/8/layout/cycle2"/>
    <dgm:cxn modelId="{3BF932FC-C36F-447C-9D13-1C6065009FF4}" type="presOf" srcId="{EB9CFADB-C7C3-4755-94C6-6C98F3946000}" destId="{AB4FF2E3-B948-428F-89A3-00C4CEB82D9C}" srcOrd="1" destOrd="0" presId="urn:microsoft.com/office/officeart/2005/8/layout/cycle2"/>
    <dgm:cxn modelId="{CD9DC7AB-703F-4B9A-9CEF-39D7175AE2AB}" type="presOf" srcId="{6D07A9FA-1627-495E-A03B-CA3830E4A860}" destId="{70A84612-60D6-4589-8365-058F35D20541}" srcOrd="0" destOrd="0" presId="urn:microsoft.com/office/officeart/2005/8/layout/cycle2"/>
    <dgm:cxn modelId="{6DCBAE59-D8E1-435E-8209-CDD520E8BDCA}" type="presOf" srcId="{0526A98C-42B1-41CB-A72E-638D8ABB09CC}" destId="{E7D3B24E-B40E-4125-A36B-2CE15481C46F}" srcOrd="0" destOrd="0" presId="urn:microsoft.com/office/officeart/2005/8/layout/cycle2"/>
    <dgm:cxn modelId="{344224AF-32A9-48BF-8593-75DA5D26D558}" srcId="{EBB59AF1-69C5-494A-996D-0F95833E0CDB}" destId="{D80EAE62-FA7D-4DC7-9256-5C929180E31D}" srcOrd="6" destOrd="0" parTransId="{25CF57CB-56F9-4A53-8AD9-6A83B5B7AD89}" sibTransId="{EB9CFADB-C7C3-4755-94C6-6C98F3946000}"/>
    <dgm:cxn modelId="{4CD6EBE7-BBDF-4DA9-A0CC-8599B66A8AAE}" type="presOf" srcId="{DDE38D66-99AC-477A-BD05-E812BB376347}" destId="{0291558C-69B0-47C1-98F8-5F9B2056A934}" srcOrd="0" destOrd="0" presId="urn:microsoft.com/office/officeart/2005/8/layout/cycle2"/>
    <dgm:cxn modelId="{82645FF9-C871-4D3D-A667-941C042B1370}" type="presOf" srcId="{A8BA5F92-388B-4DD1-BD0E-AD520EF555E1}" destId="{31CD2AA5-8AA9-4580-933A-EA3F85CA4436}" srcOrd="1" destOrd="0" presId="urn:microsoft.com/office/officeart/2005/8/layout/cycle2"/>
    <dgm:cxn modelId="{CBAD4C1B-25FB-4DDF-A1B3-C94CA5B8E281}" type="presOf" srcId="{D80EAE62-FA7D-4DC7-9256-5C929180E31D}" destId="{CFB53DCA-BDEF-4DD2-B446-6775BB346544}" srcOrd="0" destOrd="0" presId="urn:microsoft.com/office/officeart/2005/8/layout/cycle2"/>
    <dgm:cxn modelId="{039DB0A0-EE67-4C03-8CA3-D588846810D6}" type="presOf" srcId="{B626C04C-E690-4220-940B-FBC82B536910}" destId="{EA9C7924-E38B-4D90-9068-D6A8BCE78AB2}" srcOrd="0" destOrd="0" presId="urn:microsoft.com/office/officeart/2005/8/layout/cycle2"/>
    <dgm:cxn modelId="{E613E702-9EDF-42E4-A96A-C2CD3A09FF62}" type="presOf" srcId="{4FA5B604-84DE-4266-B659-F864E4E4DC35}" destId="{2565D286-6E27-4DDA-A79A-A1F89A7BE3F5}" srcOrd="0" destOrd="0" presId="urn:microsoft.com/office/officeart/2005/8/layout/cycle2"/>
    <dgm:cxn modelId="{AF3C4825-8348-48E9-9CBC-E22BD06CFFC3}" type="presOf" srcId="{1BB39564-817F-44A1-9CC6-C05C17B4A15D}" destId="{650B3CC7-F8CE-4F0F-AD3B-D37F17F0D27D}" srcOrd="1" destOrd="0" presId="urn:microsoft.com/office/officeart/2005/8/layout/cycle2"/>
    <dgm:cxn modelId="{EDE499CA-F0E2-48C6-A270-B0451A4FDE43}" type="presOf" srcId="{EBB59AF1-69C5-494A-996D-0F95833E0CDB}" destId="{B74AFF79-1635-43B4-9DCD-8390B692B9A4}" srcOrd="0" destOrd="0" presId="urn:microsoft.com/office/officeart/2005/8/layout/cycle2"/>
    <dgm:cxn modelId="{B1EF3E4C-A6E5-44DE-99D5-709CF3931FA8}" type="presOf" srcId="{0F778D6C-8F75-4615-91CB-ECF0CDCFD220}" destId="{185A3DF7-4727-470A-B9AC-25E993C65A5B}" srcOrd="0" destOrd="0" presId="urn:microsoft.com/office/officeart/2005/8/layout/cycle2"/>
    <dgm:cxn modelId="{A0DBC79E-2827-45B8-BA48-8234DB22A55F}" type="presOf" srcId="{6D07A9FA-1627-495E-A03B-CA3830E4A860}" destId="{43DE3408-9F36-4D2F-BF67-8F318D72110F}" srcOrd="1" destOrd="0" presId="urn:microsoft.com/office/officeart/2005/8/layout/cycle2"/>
    <dgm:cxn modelId="{CD92098B-824F-4AAF-A1CD-2E1BA480DE3D}" srcId="{EBB59AF1-69C5-494A-996D-0F95833E0CDB}" destId="{7A19D366-F073-4DF5-8D1D-16CCCD054488}" srcOrd="2" destOrd="0" parTransId="{06E51350-29E0-4A15-9130-7AACE85944A1}" sibTransId="{DDE38D66-99AC-477A-BD05-E812BB376347}"/>
    <dgm:cxn modelId="{92E3F070-6ABB-407F-87E4-1D5559D11DB2}" type="presOf" srcId="{DDE38D66-99AC-477A-BD05-E812BB376347}" destId="{FF5FB938-6460-4074-8BD0-F55E1E95D73A}" srcOrd="1" destOrd="0" presId="urn:microsoft.com/office/officeart/2005/8/layout/cycle2"/>
    <dgm:cxn modelId="{2BDFA00F-17BB-42B0-933A-18FE10F2CC69}" srcId="{EBB59AF1-69C5-494A-996D-0F95833E0CDB}" destId="{0526A98C-42B1-41CB-A72E-638D8ABB09CC}" srcOrd="0" destOrd="0" parTransId="{2586B603-AA2D-45C0-961D-0198F91229C1}" sibTransId="{1BB39564-817F-44A1-9CC6-C05C17B4A15D}"/>
    <dgm:cxn modelId="{0B2B4A66-7201-4502-828C-01FED74651BE}" type="presOf" srcId="{9C2B3F95-0316-4505-9885-4CA6DC0DEE6A}" destId="{2C1A684C-179F-4F50-8806-9244C1231BF2}" srcOrd="0" destOrd="0" presId="urn:microsoft.com/office/officeart/2005/8/layout/cycle2"/>
    <dgm:cxn modelId="{9B88AB71-D60B-4742-9D89-F21900D98D72}" type="presOf" srcId="{A8BA5F92-388B-4DD1-BD0E-AD520EF555E1}" destId="{6D132DBE-08C5-4734-9AEA-6719558D99FA}" srcOrd="0" destOrd="0" presId="urn:microsoft.com/office/officeart/2005/8/layout/cycle2"/>
    <dgm:cxn modelId="{5A3E7E55-3A61-43A3-B5BA-17B50B9ACE9E}" srcId="{EBB59AF1-69C5-494A-996D-0F95833E0CDB}" destId="{0F778D6C-8F75-4615-91CB-ECF0CDCFD220}" srcOrd="7" destOrd="0" parTransId="{ACF42855-7D1D-44AD-8018-10B0158A0301}" sibTransId="{6D07A9FA-1627-495E-A03B-CA3830E4A860}"/>
    <dgm:cxn modelId="{525F9A79-08D1-464F-A571-8BDAAC2B9ADB}" type="presOf" srcId="{CC435415-D786-4CAA-83EC-50E62C78E58C}" destId="{A77BC197-70DB-4FA5-B0ED-F9D92A19B01C}" srcOrd="0" destOrd="0" presId="urn:microsoft.com/office/officeart/2005/8/layout/cycle2"/>
    <dgm:cxn modelId="{2DFC11B3-B5F8-4717-AA4B-E77AF6594284}" type="presOf" srcId="{4A95B492-3790-4797-99D8-4B826A1667FB}" destId="{BF4B0A8A-212E-4E2A-95E7-E67A7BB9CB64}" srcOrd="0" destOrd="0" presId="urn:microsoft.com/office/officeart/2005/8/layout/cycle2"/>
    <dgm:cxn modelId="{C9E365BB-0A4C-4B11-B197-D5417E015128}" type="presParOf" srcId="{B74AFF79-1635-43B4-9DCD-8390B692B9A4}" destId="{E7D3B24E-B40E-4125-A36B-2CE15481C46F}" srcOrd="0" destOrd="0" presId="urn:microsoft.com/office/officeart/2005/8/layout/cycle2"/>
    <dgm:cxn modelId="{0B1EBB5D-2DBA-4305-9F08-F685CA3B4E7D}" type="presParOf" srcId="{B74AFF79-1635-43B4-9DCD-8390B692B9A4}" destId="{825DF076-A0CA-4F07-9986-F8347387A924}" srcOrd="1" destOrd="0" presId="urn:microsoft.com/office/officeart/2005/8/layout/cycle2"/>
    <dgm:cxn modelId="{1A186101-57FB-4B25-8A3F-2A954C2BBF77}" type="presParOf" srcId="{825DF076-A0CA-4F07-9986-F8347387A924}" destId="{650B3CC7-F8CE-4F0F-AD3B-D37F17F0D27D}" srcOrd="0" destOrd="0" presId="urn:microsoft.com/office/officeart/2005/8/layout/cycle2"/>
    <dgm:cxn modelId="{7A39CCF2-2A37-435D-8FD8-52764B983997}" type="presParOf" srcId="{B74AFF79-1635-43B4-9DCD-8390B692B9A4}" destId="{7CB4FEB4-9B7B-46C5-9A12-CD88B68A1D54}" srcOrd="2" destOrd="0" presId="urn:microsoft.com/office/officeart/2005/8/layout/cycle2"/>
    <dgm:cxn modelId="{E751AF94-2557-4E14-BC66-DEEDCB1E849B}" type="presParOf" srcId="{B74AFF79-1635-43B4-9DCD-8390B692B9A4}" destId="{6D132DBE-08C5-4734-9AEA-6719558D99FA}" srcOrd="3" destOrd="0" presId="urn:microsoft.com/office/officeart/2005/8/layout/cycle2"/>
    <dgm:cxn modelId="{F5332C15-7A5B-4BCD-829D-D3958189BE74}" type="presParOf" srcId="{6D132DBE-08C5-4734-9AEA-6719558D99FA}" destId="{31CD2AA5-8AA9-4580-933A-EA3F85CA4436}" srcOrd="0" destOrd="0" presId="urn:microsoft.com/office/officeart/2005/8/layout/cycle2"/>
    <dgm:cxn modelId="{547A64C6-6410-42C0-88E9-549156933B45}" type="presParOf" srcId="{B74AFF79-1635-43B4-9DCD-8390B692B9A4}" destId="{90C79443-AC3C-41CE-9D76-A7C6B2C92EB8}" srcOrd="4" destOrd="0" presId="urn:microsoft.com/office/officeart/2005/8/layout/cycle2"/>
    <dgm:cxn modelId="{61F36D24-6A76-4C72-AD1A-C4159BBDE96F}" type="presParOf" srcId="{B74AFF79-1635-43B4-9DCD-8390B692B9A4}" destId="{0291558C-69B0-47C1-98F8-5F9B2056A934}" srcOrd="5" destOrd="0" presId="urn:microsoft.com/office/officeart/2005/8/layout/cycle2"/>
    <dgm:cxn modelId="{20D3CFFE-CCA3-4F31-A9EB-8618FC8C3FE7}" type="presParOf" srcId="{0291558C-69B0-47C1-98F8-5F9B2056A934}" destId="{FF5FB938-6460-4074-8BD0-F55E1E95D73A}" srcOrd="0" destOrd="0" presId="urn:microsoft.com/office/officeart/2005/8/layout/cycle2"/>
    <dgm:cxn modelId="{CFDD7F6E-D2DB-4D95-9114-BED8309D02F6}" type="presParOf" srcId="{B74AFF79-1635-43B4-9DCD-8390B692B9A4}" destId="{BF4B0A8A-212E-4E2A-95E7-E67A7BB9CB64}" srcOrd="6" destOrd="0" presId="urn:microsoft.com/office/officeart/2005/8/layout/cycle2"/>
    <dgm:cxn modelId="{6E9B71D8-C886-4251-B117-070F5EC1753D}" type="presParOf" srcId="{B74AFF79-1635-43B4-9DCD-8390B692B9A4}" destId="{EA9C7924-E38B-4D90-9068-D6A8BCE78AB2}" srcOrd="7" destOrd="0" presId="urn:microsoft.com/office/officeart/2005/8/layout/cycle2"/>
    <dgm:cxn modelId="{3FCEF02D-002F-4F5D-B32C-8698A897FB4B}" type="presParOf" srcId="{EA9C7924-E38B-4D90-9068-D6A8BCE78AB2}" destId="{2621E112-75E2-4C34-9B66-2A687229A36E}" srcOrd="0" destOrd="0" presId="urn:microsoft.com/office/officeart/2005/8/layout/cycle2"/>
    <dgm:cxn modelId="{46D6ECFA-C180-4FD3-97C6-3413D8E1E1AE}" type="presParOf" srcId="{B74AFF79-1635-43B4-9DCD-8390B692B9A4}" destId="{A77BC197-70DB-4FA5-B0ED-F9D92A19B01C}" srcOrd="8" destOrd="0" presId="urn:microsoft.com/office/officeart/2005/8/layout/cycle2"/>
    <dgm:cxn modelId="{197CCC3E-DEA7-4851-9026-6B467155A0E9}" type="presParOf" srcId="{B74AFF79-1635-43B4-9DCD-8390B692B9A4}" destId="{89CB0FEE-C7FE-446E-9404-D11E30BDD3CC}" srcOrd="9" destOrd="0" presId="urn:microsoft.com/office/officeart/2005/8/layout/cycle2"/>
    <dgm:cxn modelId="{92A7BA9A-4655-472F-82E9-E16E0E76D370}" type="presParOf" srcId="{89CB0FEE-C7FE-446E-9404-D11E30BDD3CC}" destId="{FF27401C-6349-42EB-ACDA-8967DF44A201}" srcOrd="0" destOrd="0" presId="urn:microsoft.com/office/officeart/2005/8/layout/cycle2"/>
    <dgm:cxn modelId="{EA9AE0E7-F2D6-4221-BB29-242E2D50ED70}" type="presParOf" srcId="{B74AFF79-1635-43B4-9DCD-8390B692B9A4}" destId="{2565D286-6E27-4DDA-A79A-A1F89A7BE3F5}" srcOrd="10" destOrd="0" presId="urn:microsoft.com/office/officeart/2005/8/layout/cycle2"/>
    <dgm:cxn modelId="{DB83DDCF-DF8E-4D62-9F45-542E026D09B0}" type="presParOf" srcId="{B74AFF79-1635-43B4-9DCD-8390B692B9A4}" destId="{2C1A684C-179F-4F50-8806-9244C1231BF2}" srcOrd="11" destOrd="0" presId="urn:microsoft.com/office/officeart/2005/8/layout/cycle2"/>
    <dgm:cxn modelId="{8624CE28-1FC0-4BE2-B03F-ACFD461B536A}" type="presParOf" srcId="{2C1A684C-179F-4F50-8806-9244C1231BF2}" destId="{44A06866-E4BE-484D-BA5E-62EC14538C4D}" srcOrd="0" destOrd="0" presId="urn:microsoft.com/office/officeart/2005/8/layout/cycle2"/>
    <dgm:cxn modelId="{534C29E1-6700-47B3-A1F3-040FE61E92F8}" type="presParOf" srcId="{B74AFF79-1635-43B4-9DCD-8390B692B9A4}" destId="{CFB53DCA-BDEF-4DD2-B446-6775BB346544}" srcOrd="12" destOrd="0" presId="urn:microsoft.com/office/officeart/2005/8/layout/cycle2"/>
    <dgm:cxn modelId="{983EA467-29EF-417B-A0B9-4331F4810B1B}" type="presParOf" srcId="{B74AFF79-1635-43B4-9DCD-8390B692B9A4}" destId="{C8022F86-B559-437D-998A-3A1AFEBBDE1D}" srcOrd="13" destOrd="0" presId="urn:microsoft.com/office/officeart/2005/8/layout/cycle2"/>
    <dgm:cxn modelId="{02748684-D9C5-4E65-85A3-DA4908880A4F}" type="presParOf" srcId="{C8022F86-B559-437D-998A-3A1AFEBBDE1D}" destId="{AB4FF2E3-B948-428F-89A3-00C4CEB82D9C}" srcOrd="0" destOrd="0" presId="urn:microsoft.com/office/officeart/2005/8/layout/cycle2"/>
    <dgm:cxn modelId="{0FD1B689-88C2-4907-80ED-4CB588B5EAAE}" type="presParOf" srcId="{B74AFF79-1635-43B4-9DCD-8390B692B9A4}" destId="{185A3DF7-4727-470A-B9AC-25E993C65A5B}" srcOrd="14" destOrd="0" presId="urn:microsoft.com/office/officeart/2005/8/layout/cycle2"/>
    <dgm:cxn modelId="{852B2E79-C5DE-4691-97D5-0F96175B9830}" type="presParOf" srcId="{B74AFF79-1635-43B4-9DCD-8390B692B9A4}" destId="{70A84612-60D6-4589-8365-058F35D20541}" srcOrd="15" destOrd="0" presId="urn:microsoft.com/office/officeart/2005/8/layout/cycle2"/>
    <dgm:cxn modelId="{24FC4413-6C0C-42EC-8C98-8F0A737B9FD6}" type="presParOf" srcId="{70A84612-60D6-4589-8365-058F35D20541}" destId="{43DE3408-9F36-4D2F-BF67-8F318D72110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3B24E-B40E-4125-A36B-2CE15481C46F}">
      <dsp:nvSpPr>
        <dsp:cNvPr id="0" name=""/>
        <dsp:cNvSpPr/>
      </dsp:nvSpPr>
      <dsp:spPr>
        <a:xfrm>
          <a:off x="2966569" y="28498"/>
          <a:ext cx="1298637" cy="12120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CV</a:t>
          </a:r>
          <a:br>
            <a:rPr lang="en-US" sz="1100" kern="1200" dirty="0" smtClean="0"/>
          </a:br>
          <a:r>
            <a:rPr lang="en-US" sz="1100" kern="1200" dirty="0" smtClean="0"/>
            <a:t>Collection</a:t>
          </a:r>
          <a:endParaRPr lang="en-US" sz="1100" kern="1200" dirty="0"/>
        </a:p>
      </dsp:txBody>
      <dsp:txXfrm>
        <a:off x="2966569" y="28498"/>
        <a:ext cx="1298637" cy="1212008"/>
      </dsp:txXfrm>
    </dsp:sp>
    <dsp:sp modelId="{825DF076-A0CA-4F07-9986-F8347387A924}">
      <dsp:nvSpPr>
        <dsp:cNvPr id="0" name=""/>
        <dsp:cNvSpPr/>
      </dsp:nvSpPr>
      <dsp:spPr>
        <a:xfrm rot="71821">
          <a:off x="4430523" y="435861"/>
          <a:ext cx="304932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71821">
        <a:off x="4430523" y="435861"/>
        <a:ext cx="304932" cy="255389"/>
      </dsp:txXfrm>
    </dsp:sp>
    <dsp:sp modelId="{7CB4FEB4-9B7B-46C5-9A12-CD88B68A1D54}">
      <dsp:nvSpPr>
        <dsp:cNvPr id="0" name=""/>
        <dsp:cNvSpPr/>
      </dsp:nvSpPr>
      <dsp:spPr>
        <a:xfrm>
          <a:off x="4840101" y="66854"/>
          <a:ext cx="1298637" cy="12135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Screening</a:t>
          </a:r>
          <a:br>
            <a:rPr lang="en-US" sz="1100" kern="1200" dirty="0" smtClean="0"/>
          </a:br>
          <a:endParaRPr lang="en-US" sz="1100" kern="1200" dirty="0"/>
        </a:p>
      </dsp:txBody>
      <dsp:txXfrm>
        <a:off x="4840101" y="66854"/>
        <a:ext cx="1298637" cy="1213590"/>
      </dsp:txXfrm>
    </dsp:sp>
    <dsp:sp modelId="{6D132DBE-08C5-4734-9AEA-6719558D99FA}">
      <dsp:nvSpPr>
        <dsp:cNvPr id="0" name=""/>
        <dsp:cNvSpPr/>
      </dsp:nvSpPr>
      <dsp:spPr>
        <a:xfrm rot="3024127">
          <a:off x="5909202" y="1217887"/>
          <a:ext cx="272093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3024127">
        <a:off x="5909202" y="1217887"/>
        <a:ext cx="272093" cy="255389"/>
      </dsp:txXfrm>
    </dsp:sp>
    <dsp:sp modelId="{90C79443-AC3C-41CE-9D76-A7C6B2C92EB8}">
      <dsp:nvSpPr>
        <dsp:cNvPr id="0" name=""/>
        <dsp:cNvSpPr/>
      </dsp:nvSpPr>
      <dsp:spPr>
        <a:xfrm>
          <a:off x="5960117" y="1424373"/>
          <a:ext cx="1298637" cy="12064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Make a CV Bank</a:t>
          </a:r>
          <a:endParaRPr lang="en-US" sz="1100" kern="1200" dirty="0"/>
        </a:p>
      </dsp:txBody>
      <dsp:txXfrm>
        <a:off x="5960117" y="1424373"/>
        <a:ext cx="1298637" cy="1206492"/>
      </dsp:txXfrm>
    </dsp:sp>
    <dsp:sp modelId="{0291558C-69B0-47C1-98F8-5F9B2056A934}">
      <dsp:nvSpPr>
        <dsp:cNvPr id="0" name=""/>
        <dsp:cNvSpPr/>
      </dsp:nvSpPr>
      <dsp:spPr>
        <a:xfrm rot="8595648">
          <a:off x="5838984" y="2395049"/>
          <a:ext cx="214275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8595648">
        <a:off x="5838984" y="2395049"/>
        <a:ext cx="214275" cy="255389"/>
      </dsp:txXfrm>
    </dsp:sp>
    <dsp:sp modelId="{BF4B0A8A-212E-4E2A-95E7-E67A7BB9CB64}">
      <dsp:nvSpPr>
        <dsp:cNvPr id="0" name=""/>
        <dsp:cNvSpPr/>
      </dsp:nvSpPr>
      <dsp:spPr>
        <a:xfrm>
          <a:off x="4634858" y="2445674"/>
          <a:ext cx="1298637" cy="11423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Search Jobs for Candidates</a:t>
          </a:r>
          <a:endParaRPr lang="en-US" sz="1100" kern="1200" dirty="0"/>
        </a:p>
      </dsp:txBody>
      <dsp:txXfrm>
        <a:off x="4634858" y="2445674"/>
        <a:ext cx="1298637" cy="1142346"/>
      </dsp:txXfrm>
    </dsp:sp>
    <dsp:sp modelId="{EA9C7924-E38B-4D90-9068-D6A8BCE78AB2}">
      <dsp:nvSpPr>
        <dsp:cNvPr id="0" name=""/>
        <dsp:cNvSpPr/>
      </dsp:nvSpPr>
      <dsp:spPr>
        <a:xfrm rot="10599148">
          <a:off x="4339776" y="2938258"/>
          <a:ext cx="209767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599148">
        <a:off x="4339776" y="2938258"/>
        <a:ext cx="209767" cy="255389"/>
      </dsp:txXfrm>
    </dsp:sp>
    <dsp:sp modelId="{A77BC197-70DB-4FA5-B0ED-F9D92A19B01C}">
      <dsp:nvSpPr>
        <dsp:cNvPr id="0" name=""/>
        <dsp:cNvSpPr/>
      </dsp:nvSpPr>
      <dsp:spPr>
        <a:xfrm>
          <a:off x="2943977" y="2545955"/>
          <a:ext cx="1298637" cy="1139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Take a Short Interview</a:t>
          </a:r>
          <a:endParaRPr lang="en-US" sz="1100" kern="1200" dirty="0"/>
        </a:p>
      </dsp:txBody>
      <dsp:txXfrm>
        <a:off x="2943977" y="2545955"/>
        <a:ext cx="1298637" cy="1139591"/>
      </dsp:txXfrm>
    </dsp:sp>
    <dsp:sp modelId="{89CB0FEE-C7FE-446E-9404-D11E30BDD3CC}">
      <dsp:nvSpPr>
        <dsp:cNvPr id="0" name=""/>
        <dsp:cNvSpPr/>
      </dsp:nvSpPr>
      <dsp:spPr>
        <a:xfrm rot="10832722">
          <a:off x="2574657" y="2979602"/>
          <a:ext cx="261020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32722">
        <a:off x="2574657" y="2979602"/>
        <a:ext cx="261020" cy="255389"/>
      </dsp:txXfrm>
    </dsp:sp>
    <dsp:sp modelId="{2565D286-6E27-4DDA-A79A-A1F89A7BE3F5}">
      <dsp:nvSpPr>
        <dsp:cNvPr id="0" name=""/>
        <dsp:cNvSpPr/>
      </dsp:nvSpPr>
      <dsp:spPr>
        <a:xfrm>
          <a:off x="1149506" y="2484055"/>
          <a:ext cx="1302072" cy="12292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Shortlisted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CV’s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To Employers</a:t>
          </a:r>
          <a:endParaRPr lang="en-US" sz="1100" kern="1200" dirty="0"/>
        </a:p>
      </dsp:txBody>
      <dsp:txXfrm>
        <a:off x="1149506" y="2484055"/>
        <a:ext cx="1302072" cy="1229261"/>
      </dsp:txXfrm>
    </dsp:sp>
    <dsp:sp modelId="{2C1A684C-179F-4F50-8806-9244C1231BF2}">
      <dsp:nvSpPr>
        <dsp:cNvPr id="0" name=""/>
        <dsp:cNvSpPr/>
      </dsp:nvSpPr>
      <dsp:spPr>
        <a:xfrm rot="13691814">
          <a:off x="1111356" y="2335884"/>
          <a:ext cx="242547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3691814">
        <a:off x="1111356" y="2335884"/>
        <a:ext cx="242547" cy="255389"/>
      </dsp:txXfrm>
    </dsp:sp>
    <dsp:sp modelId="{CFB53DCA-BDEF-4DD2-B446-6775BB346544}">
      <dsp:nvSpPr>
        <dsp:cNvPr id="0" name=""/>
        <dsp:cNvSpPr/>
      </dsp:nvSpPr>
      <dsp:spPr>
        <a:xfrm>
          <a:off x="9604" y="1287044"/>
          <a:ext cx="1335035" cy="11106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Final Interview with Employers</a:t>
          </a:r>
          <a:endParaRPr lang="en-US" sz="1100" kern="1200" dirty="0"/>
        </a:p>
      </dsp:txBody>
      <dsp:txXfrm>
        <a:off x="9604" y="1287044"/>
        <a:ext cx="1335035" cy="1110602"/>
      </dsp:txXfrm>
    </dsp:sp>
    <dsp:sp modelId="{C8022F86-B559-437D-998A-3A1AFEBBDE1D}">
      <dsp:nvSpPr>
        <dsp:cNvPr id="0" name=""/>
        <dsp:cNvSpPr/>
      </dsp:nvSpPr>
      <dsp:spPr>
        <a:xfrm rot="18772701">
          <a:off x="1113451" y="1120663"/>
          <a:ext cx="230438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8772701">
        <a:off x="1113451" y="1120663"/>
        <a:ext cx="230438" cy="255389"/>
      </dsp:txXfrm>
    </dsp:sp>
    <dsp:sp modelId="{185A3DF7-4727-470A-B9AC-25E993C65A5B}">
      <dsp:nvSpPr>
        <dsp:cNvPr id="0" name=""/>
        <dsp:cNvSpPr/>
      </dsp:nvSpPr>
      <dsp:spPr>
        <a:xfrm>
          <a:off x="1175528" y="25622"/>
          <a:ext cx="1248240" cy="1215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Appointment</a:t>
          </a:r>
          <a:endParaRPr lang="en-US" sz="1100" kern="1200" dirty="0"/>
        </a:p>
      </dsp:txBody>
      <dsp:txXfrm>
        <a:off x="1175528" y="25622"/>
        <a:ext cx="1248240" cy="1215648"/>
      </dsp:txXfrm>
    </dsp:sp>
    <dsp:sp modelId="{70A84612-60D6-4589-8365-058F35D20541}">
      <dsp:nvSpPr>
        <dsp:cNvPr id="0" name=""/>
        <dsp:cNvSpPr/>
      </dsp:nvSpPr>
      <dsp:spPr>
        <a:xfrm rot="1999">
          <a:off x="2543185" y="506267"/>
          <a:ext cx="287684" cy="2553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999">
        <a:off x="2543185" y="506267"/>
        <a:ext cx="287684" cy="25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9038cd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9038cd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03966c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03966cb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1358" y="2242519"/>
            <a:ext cx="4398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EBA5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</a:t>
            </a:r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come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989" y="1235247"/>
            <a:ext cx="8520600" cy="572700"/>
          </a:xfrm>
        </p:spPr>
        <p:txBody>
          <a:bodyPr/>
          <a:lstStyle/>
          <a:p>
            <a:pPr algn="ctr"/>
            <a:r>
              <a:rPr lang="en-US" sz="2400" b="1" dirty="0" smtClean="0"/>
              <a:t>Let see a professional CV from Thousand Careers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862667"/>
            <a:ext cx="8520600" cy="3044875"/>
          </a:xfrm>
        </p:spPr>
        <p:txBody>
          <a:bodyPr/>
          <a:lstStyle/>
          <a:p>
            <a:pPr fontAlgn="base">
              <a:buClrTx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99" y="1840088"/>
            <a:ext cx="4087912" cy="3081868"/>
          </a:xfrm>
          <a:prstGeom prst="rect">
            <a:avLst/>
          </a:prstGeom>
        </p:spPr>
      </p:pic>
      <p:pic>
        <p:nvPicPr>
          <p:cNvPr id="11" name="Picture 10" descr="0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512" y="1851379"/>
            <a:ext cx="4526844" cy="310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333" y="1161487"/>
            <a:ext cx="8805334" cy="379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35467" y="1135944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911422" y="1220208"/>
            <a:ext cx="3999900" cy="3416400"/>
          </a:xfrm>
        </p:spPr>
        <p:txBody>
          <a:bodyPr/>
          <a:lstStyle/>
          <a:p>
            <a:pPr marL="0" lvl="0" indent="0" algn="ctr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Offline Sources:</a:t>
            </a:r>
          </a:p>
          <a:p>
            <a:pPr marL="0" lvl="0" indent="0">
              <a:buNone/>
            </a:pPr>
            <a:endParaRPr lang="en-US" sz="1800" b="1" u="sng" dirty="0" smtClean="0">
              <a:solidFill>
                <a:schemeClr val="tx1"/>
              </a:solidFill>
            </a:endParaRP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</a:rPr>
              <a:t>Notice Board</a:t>
            </a: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</a:rPr>
              <a:t>Newspaper</a:t>
            </a: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</a:rPr>
              <a:t>Poster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body" idx="1"/>
          </p:nvPr>
        </p:nvSpPr>
        <p:spPr>
          <a:xfrm>
            <a:off x="402011" y="1163764"/>
            <a:ext cx="3999900" cy="3416400"/>
          </a:xfrm>
        </p:spPr>
        <p:txBody>
          <a:bodyPr/>
          <a:lstStyle/>
          <a:p>
            <a:pPr marL="0" lvl="0" indent="0" algn="ctr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Online Sources:</a:t>
            </a:r>
          </a:p>
          <a:p>
            <a:pPr marL="0" lvl="0" indent="0">
              <a:buNone/>
            </a:pPr>
            <a:endParaRPr lang="en-US" sz="2000" b="1" u="sng" dirty="0" smtClean="0">
              <a:solidFill>
                <a:schemeClr val="tx1"/>
              </a:solidFill>
            </a:endParaRP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Job Portal (Thousand Careers)</a:t>
            </a: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Company Website</a:t>
            </a: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Facebook</a:t>
            </a:r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Linked In</a:t>
            </a:r>
          </a:p>
          <a:p>
            <a:pPr lvl="0" indent="-381000">
              <a:buClr>
                <a:schemeClr val="tx1"/>
              </a:buClr>
              <a:buSzPts val="2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Blog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264606" y="3011224"/>
            <a:ext cx="2614789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700" y="1280402"/>
            <a:ext cx="8520600" cy="572700"/>
          </a:xfrm>
        </p:spPr>
        <p:txBody>
          <a:bodyPr/>
          <a:lstStyle/>
          <a:p>
            <a:pPr lvl="0" algn="ctr"/>
            <a:r>
              <a:rPr lang="en-US" b="1" dirty="0" smtClean="0"/>
              <a:t>Best Way to Apply For a Job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37122" y="2223911"/>
            <a:ext cx="2679856" cy="1095023"/>
          </a:xfrm>
        </p:spPr>
        <p:txBody>
          <a:bodyPr/>
          <a:lstStyle/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Online Application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Email Application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Mail Application</a:t>
            </a:r>
          </a:p>
          <a:p>
            <a:pPr lvl="0" indent="-419100">
              <a:buClr>
                <a:srgbClr val="A64D79"/>
              </a:buClr>
              <a:buSzPts val="3000"/>
              <a:buNone/>
            </a:pPr>
            <a:endParaRPr lang="en-US" b="1" dirty="0" smtClean="0">
              <a:solidFill>
                <a:srgbClr val="A64D79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700" y="1280402"/>
            <a:ext cx="8520600" cy="572700"/>
          </a:xfrm>
        </p:spPr>
        <p:txBody>
          <a:bodyPr/>
          <a:lstStyle/>
          <a:p>
            <a:pPr lvl="0" algn="ctr"/>
            <a:r>
              <a:rPr lang="en-US" b="1" dirty="0" smtClean="0"/>
              <a:t>How to Prepare For a Job Interview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92143" y="2178755"/>
            <a:ext cx="5840745" cy="2686755"/>
          </a:xfrm>
        </p:spPr>
        <p:txBody>
          <a:bodyPr/>
          <a:lstStyle/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Research the organization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Compare your skills and qualifications to the job requirements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Prepare responses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Plan what to wear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Plan what to bring</a:t>
            </a:r>
          </a:p>
          <a:p>
            <a:pPr lvl="0" indent="-419100"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Pay attention to non-verbal communication</a:t>
            </a:r>
          </a:p>
          <a:p>
            <a:pPr lvl="0" indent="-419100">
              <a:buClr>
                <a:srgbClr val="A64D79"/>
              </a:buClr>
              <a:buSzPts val="3000"/>
              <a:buNone/>
            </a:pPr>
            <a:endParaRPr lang="en-US" b="1" dirty="0" smtClean="0">
              <a:solidFill>
                <a:srgbClr val="A64D79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Google Shape;19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650" y="1128889"/>
            <a:ext cx="8806017" cy="225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044" y="3375378"/>
            <a:ext cx="8816623" cy="158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Picture 4" descr="thank-yo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613" y="1162756"/>
            <a:ext cx="6636774" cy="377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8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425" y="1908872"/>
            <a:ext cx="65722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388" y="1223957"/>
            <a:ext cx="8640389" cy="898354"/>
          </a:xfrm>
        </p:spPr>
        <p:txBody>
          <a:bodyPr/>
          <a:lstStyle/>
          <a:p>
            <a:pPr lvl="0"/>
            <a:r>
              <a:rPr lang="en" sz="2400" dirty="0" smtClean="0">
                <a:solidFill>
                  <a:srgbClr val="202020"/>
                </a:solidFill>
                <a:latin typeface="Constantia" pitchFamily="18" charset="0"/>
              </a:rPr>
              <a:t>We are happy to introduce our self </a:t>
            </a:r>
            <a:r>
              <a:rPr lang="en" sz="2400" b="1" dirty="0" smtClean="0">
                <a:latin typeface="Constantia" pitchFamily="18" charset="0"/>
              </a:rPr>
              <a:t>(</a:t>
            </a:r>
            <a:r>
              <a:rPr lang="en" sz="2400" b="1" dirty="0" smtClean="0">
                <a:solidFill>
                  <a:srgbClr val="6AA84F"/>
                </a:solidFill>
                <a:latin typeface="Constantia" pitchFamily="18" charset="0"/>
              </a:rPr>
              <a:t>Thousand</a:t>
            </a:r>
            <a:r>
              <a:rPr lang="en" sz="2400" b="1" dirty="0" smtClean="0">
                <a:latin typeface="Constantia" pitchFamily="18" charset="0"/>
              </a:rPr>
              <a:t> </a:t>
            </a:r>
            <a:r>
              <a:rPr lang="en" sz="2400" b="1" dirty="0" smtClean="0">
                <a:solidFill>
                  <a:srgbClr val="A64D79"/>
                </a:solidFill>
                <a:latin typeface="Constantia" pitchFamily="18" charset="0"/>
              </a:rPr>
              <a:t>Careers</a:t>
            </a:r>
            <a:r>
              <a:rPr lang="en" sz="2400" b="1" dirty="0" smtClean="0">
                <a:latin typeface="Constantia" pitchFamily="18" charset="0"/>
              </a:rPr>
              <a:t>)</a:t>
            </a:r>
            <a:r>
              <a:rPr lang="en" sz="2400" dirty="0" smtClean="0">
                <a:latin typeface="Constantia" pitchFamily="18" charset="0"/>
              </a:rPr>
              <a:t> as one of the easy going Recruitment Agencies around you. </a:t>
            </a:r>
            <a:r>
              <a:rPr lang="en" sz="1600" dirty="0" smtClean="0"/>
              <a:t/>
            </a:r>
            <a:br>
              <a:rPr lang="en" sz="1600" dirty="0" smtClean="0"/>
            </a:b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43966" y="2302932"/>
            <a:ext cx="8651678" cy="2672341"/>
          </a:xfrm>
        </p:spPr>
        <p:txBody>
          <a:bodyPr/>
          <a:lstStyle/>
          <a:p>
            <a:pPr marL="0" lvl="0" indent="0">
              <a:buClr>
                <a:srgbClr val="000000"/>
              </a:buClr>
              <a:buSzTx/>
              <a:buNone/>
            </a:pPr>
            <a:r>
              <a:rPr lang="en-US" b="1" dirty="0" smtClean="0">
                <a:solidFill>
                  <a:srgbClr val="000000"/>
                </a:solidFill>
                <a:latin typeface="Constantia" pitchFamily="18" charset="0"/>
              </a:rPr>
              <a:t>The work we do for you:</a:t>
            </a:r>
            <a:endParaRPr lang="en-US" b="1" dirty="0" smtClean="0">
              <a:solidFill>
                <a:srgbClr val="202020"/>
              </a:solidFill>
              <a:latin typeface="Constantia" pitchFamily="18" charset="0"/>
            </a:endParaRPr>
          </a:p>
          <a:p>
            <a:pPr marL="0" lvl="0" indent="0">
              <a:buClr>
                <a:srgbClr val="000000"/>
              </a:buClr>
              <a:buSzTx/>
              <a:buNone/>
            </a:pPr>
            <a:endParaRPr lang="en-US" sz="1000" dirty="0" smtClean="0">
              <a:solidFill>
                <a:srgbClr val="202020"/>
              </a:solidFill>
              <a:latin typeface="Constantia" pitchFamily="18" charset="0"/>
            </a:endParaRPr>
          </a:p>
          <a:p>
            <a:pPr>
              <a:buClr>
                <a:schemeClr val="tx1"/>
              </a:buClr>
              <a:buFont typeface="Arial"/>
              <a:buChar char="❖"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we help you to find a suitable job.</a:t>
            </a:r>
          </a:p>
          <a:p>
            <a:pPr lvl="0">
              <a:buClr>
                <a:schemeClr val="tx1"/>
              </a:buClr>
              <a:buFont typeface="Arial"/>
              <a:buChar char="❖"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we help you to write a professional CV.</a:t>
            </a:r>
          </a:p>
          <a:p>
            <a:pPr>
              <a:buClr>
                <a:schemeClr val="tx1"/>
              </a:buClr>
              <a:buFont typeface="Arial"/>
              <a:buChar char="❖"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we help you to find a best suitable job based on your skills and desired job types.</a:t>
            </a:r>
          </a:p>
          <a:p>
            <a:pPr>
              <a:buClr>
                <a:schemeClr val="tx1"/>
              </a:buClr>
              <a:buFont typeface="Arial"/>
              <a:buChar char="❖"/>
            </a:pP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we help you throughout the interview process.</a:t>
            </a:r>
          </a:p>
          <a:p>
            <a:pPr lvl="0">
              <a:buClr>
                <a:schemeClr val="tx1"/>
              </a:buClr>
              <a:buFont typeface="Arial"/>
              <a:buChar char="❖"/>
            </a:pPr>
            <a:endParaRPr lang="en-US" b="1" dirty="0" smtClean="0">
              <a:solidFill>
                <a:srgbClr val="6AA84F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812800" y="1207912"/>
          <a:ext cx="7258755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59289" y="2607733"/>
            <a:ext cx="2788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18844" y="3657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59289" y="2698044"/>
            <a:ext cx="187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14310" y="2777066"/>
            <a:ext cx="55183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Work Process of TC</a:t>
            </a:r>
            <a:endParaRPr lang="en-U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834" y="1325558"/>
            <a:ext cx="8520600" cy="572700"/>
          </a:xfrm>
        </p:spPr>
        <p:txBody>
          <a:bodyPr/>
          <a:lstStyle/>
          <a:p>
            <a:pPr algn="ctr"/>
            <a:r>
              <a:rPr lang="en-US" dirty="0" smtClean="0"/>
              <a:t>How to be exceptional in competitive job market?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9122" y="2235200"/>
            <a:ext cx="8520600" cy="258203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Getting a clear overview of current Job market</a:t>
            </a:r>
          </a:p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Build an online profile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Make a professional CV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Follow the smart ways to find suitable jobs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Apply according to given instructions</a:t>
            </a:r>
          </a:p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Prepare for an interview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Picture 4" descr="Blog_Featured-image-of-job-market-report_20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3" y="1162756"/>
            <a:ext cx="8794045" cy="375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411" y="1201380"/>
            <a:ext cx="8520600" cy="572700"/>
          </a:xfrm>
        </p:spPr>
        <p:txBody>
          <a:bodyPr/>
          <a:lstStyle/>
          <a:p>
            <a:pPr algn="ctr"/>
            <a:r>
              <a:rPr lang="en-US" b="1" dirty="0" smtClean="0"/>
              <a:t>Overview Of Current Job Market in </a:t>
            </a:r>
            <a:r>
              <a:rPr lang="en-US" b="1" dirty="0" err="1" smtClean="0"/>
              <a:t>Sylhet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8144" y="2054578"/>
            <a:ext cx="3999900" cy="2717496"/>
          </a:xfrm>
        </p:spPr>
        <p:txBody>
          <a:bodyPr/>
          <a:lstStyle/>
          <a:p>
            <a:pPr lvl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Opportunities</a:t>
            </a:r>
          </a:p>
          <a:p>
            <a:pPr lvl="0">
              <a:buNone/>
            </a:pPr>
            <a:endParaRPr lang="en-US" sz="1100" dirty="0" smtClean="0"/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Sales Jobs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Teaching Jobs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Receptionist Jobs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Computer Operator Jobs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Admin Jobs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685644" y="2054578"/>
            <a:ext cx="3999900" cy="2743200"/>
          </a:xfrm>
        </p:spPr>
        <p:txBody>
          <a:bodyPr/>
          <a:lstStyle/>
          <a:p>
            <a:pPr lvl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Limitations</a:t>
            </a:r>
          </a:p>
          <a:p>
            <a:pPr lvl="0">
              <a:buNone/>
            </a:pPr>
            <a:endParaRPr lang="en-US" b="1" dirty="0" smtClean="0">
              <a:solidFill>
                <a:srgbClr val="6AA84F"/>
              </a:solidFill>
            </a:endParaRP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Lack of Opportunity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Salary Structure</a:t>
            </a:r>
          </a:p>
          <a:p>
            <a:pPr lvl="0"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Working Hour</a:t>
            </a:r>
          </a:p>
          <a:p>
            <a:pPr indent="-419100">
              <a:lnSpc>
                <a:spcPct val="150000"/>
              </a:lnSpc>
              <a:buClr>
                <a:schemeClr val="tx1"/>
              </a:buClr>
              <a:buSzPts val="3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Experience is Preferred </a:t>
            </a:r>
          </a:p>
          <a:p>
            <a:pPr lvl="0" indent="-419100">
              <a:buClr>
                <a:srgbClr val="741B47"/>
              </a:buClr>
              <a:buSzPts val="3000"/>
              <a:buNone/>
            </a:pPr>
            <a:endParaRPr lang="en-US" b="1" dirty="0">
              <a:solidFill>
                <a:srgbClr val="741B47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573796" y="3472196"/>
            <a:ext cx="186094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pic>
        <p:nvPicPr>
          <p:cNvPr id="5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912" y="1196622"/>
            <a:ext cx="8726310" cy="373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24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25" y="0"/>
            <a:ext cx="33090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56" y="1117600"/>
            <a:ext cx="8850488" cy="386080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2900" algn="ctr">
              <a:lnSpc>
                <a:spcPct val="115000"/>
              </a:lnSpc>
              <a:buClr>
                <a:srgbClr val="595959"/>
              </a:buClr>
              <a:buSzPts val="1800"/>
            </a:pPr>
            <a:endParaRPr lang="en-US" sz="6600" b="1" dirty="0">
              <a:ln w="18000">
                <a:solidFill>
                  <a:srgbClr val="212121">
                    <a:satMod val="140000"/>
                  </a:srgb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989" y="1235247"/>
            <a:ext cx="8520600" cy="572700"/>
          </a:xfrm>
        </p:spPr>
        <p:txBody>
          <a:bodyPr/>
          <a:lstStyle/>
          <a:p>
            <a:pPr algn="ctr"/>
            <a:r>
              <a:rPr lang="en-US" sz="2400" b="1" dirty="0" smtClean="0"/>
              <a:t>A Professional CV Contains Following </a:t>
            </a:r>
            <a:r>
              <a:rPr lang="en-US" sz="2400" b="1" dirty="0" err="1" smtClean="0"/>
              <a:t>Informations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862667"/>
            <a:ext cx="8520600" cy="3044875"/>
          </a:xfrm>
        </p:spPr>
        <p:txBody>
          <a:bodyPr/>
          <a:lstStyle/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List your name, address, telephone number and email at the top of the page.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Write a career objective.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your education and qualifications.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your work experience.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your skills and achievements.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your interests.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personal information.</a:t>
            </a:r>
          </a:p>
          <a:p>
            <a:pPr fontAlgn="base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Create a section for references.</a:t>
            </a:r>
          </a:p>
          <a:p>
            <a:pPr>
              <a:buClr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Don’t forget to rename your CV, e.g. </a:t>
            </a:r>
            <a:r>
              <a:rPr lang="en-US" b="1" dirty="0" err="1" smtClean="0">
                <a:solidFill>
                  <a:schemeClr val="tx1"/>
                </a:solidFill>
              </a:rPr>
              <a:t>Sanjit</a:t>
            </a:r>
            <a:r>
              <a:rPr lang="en-US" b="1" dirty="0" smtClean="0">
                <a:solidFill>
                  <a:schemeClr val="tx1"/>
                </a:solidFill>
              </a:rPr>
              <a:t> Resume, CV of </a:t>
            </a:r>
            <a:r>
              <a:rPr lang="en-US" b="1" dirty="0" err="1" smtClean="0">
                <a:solidFill>
                  <a:schemeClr val="tx1"/>
                </a:solidFill>
              </a:rPr>
              <a:t>Sanjit</a:t>
            </a:r>
            <a:r>
              <a:rPr lang="en-US" b="1" dirty="0" smtClean="0">
                <a:solidFill>
                  <a:schemeClr val="tx1"/>
                </a:solidFill>
              </a:rPr>
              <a:t> etc</a:t>
            </a:r>
          </a:p>
          <a:p>
            <a:pPr>
              <a:buClr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338</Words>
  <Application>Microsoft Office PowerPoint</Application>
  <PresentationFormat>On-screen Show (16:9)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Constantia</vt:lpstr>
      <vt:lpstr>Wingdings</vt:lpstr>
      <vt:lpstr>Simple Light</vt:lpstr>
      <vt:lpstr>Slide 1</vt:lpstr>
      <vt:lpstr>Slide 2</vt:lpstr>
      <vt:lpstr>We are happy to introduce our self (Thousand Careers) as one of the easy going Recruitment Agencies around you.  </vt:lpstr>
      <vt:lpstr>Slide 4</vt:lpstr>
      <vt:lpstr>How to be exceptional in competitive job market?</vt:lpstr>
      <vt:lpstr>Slide 6</vt:lpstr>
      <vt:lpstr>Overview Of Current Job Market in Sylhet</vt:lpstr>
      <vt:lpstr>Slide 8</vt:lpstr>
      <vt:lpstr>A Professional CV Contains Following Informations</vt:lpstr>
      <vt:lpstr>Let see a professional CV from Thousand Careers</vt:lpstr>
      <vt:lpstr>Slide 11</vt:lpstr>
      <vt:lpstr>Slide 12</vt:lpstr>
      <vt:lpstr>Best Way to Apply For a Job</vt:lpstr>
      <vt:lpstr>How to Prepare For a Job Interview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Marcus</cp:lastModifiedBy>
  <cp:revision>56</cp:revision>
  <dcterms:modified xsi:type="dcterms:W3CDTF">2019-03-14T05:47:13Z</dcterms:modified>
</cp:coreProperties>
</file>